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67" r:id="rId2"/>
    <p:sldId id="256" r:id="rId3"/>
    <p:sldId id="258" r:id="rId4"/>
    <p:sldId id="260" r:id="rId5"/>
    <p:sldId id="301" r:id="rId6"/>
    <p:sldId id="302" r:id="rId7"/>
    <p:sldId id="366" r:id="rId8"/>
    <p:sldId id="348" r:id="rId9"/>
    <p:sldId id="349" r:id="rId10"/>
    <p:sldId id="350" r:id="rId11"/>
    <p:sldId id="352" r:id="rId12"/>
    <p:sldId id="257" r:id="rId13"/>
    <p:sldId id="303" r:id="rId14"/>
    <p:sldId id="304" r:id="rId15"/>
    <p:sldId id="262" r:id="rId16"/>
    <p:sldId id="305" r:id="rId17"/>
    <p:sldId id="306" r:id="rId18"/>
    <p:sldId id="263" r:id="rId19"/>
    <p:sldId id="353" r:id="rId20"/>
    <p:sldId id="354" r:id="rId21"/>
    <p:sldId id="355" r:id="rId22"/>
    <p:sldId id="269" r:id="rId23"/>
    <p:sldId id="311" r:id="rId24"/>
    <p:sldId id="309" r:id="rId25"/>
    <p:sldId id="308" r:id="rId26"/>
    <p:sldId id="310" r:id="rId27"/>
    <p:sldId id="307" r:id="rId28"/>
    <p:sldId id="361" r:id="rId29"/>
    <p:sldId id="329" r:id="rId30"/>
    <p:sldId id="277" r:id="rId31"/>
    <p:sldId id="319" r:id="rId32"/>
    <p:sldId id="365" r:id="rId33"/>
    <p:sldId id="316" r:id="rId34"/>
    <p:sldId id="317" r:id="rId35"/>
    <p:sldId id="279" r:id="rId36"/>
    <p:sldId id="328" r:id="rId37"/>
    <p:sldId id="331" r:id="rId38"/>
    <p:sldId id="327" r:id="rId39"/>
    <p:sldId id="326" r:id="rId40"/>
    <p:sldId id="273" r:id="rId41"/>
    <p:sldId id="285" r:id="rId42"/>
    <p:sldId id="323" r:id="rId43"/>
    <p:sldId id="324" r:id="rId44"/>
    <p:sldId id="298" r:id="rId45"/>
    <p:sldId id="332" r:id="rId46"/>
    <p:sldId id="333" r:id="rId47"/>
    <p:sldId id="334" r:id="rId48"/>
    <p:sldId id="336" r:id="rId49"/>
    <p:sldId id="286" r:id="rId50"/>
    <p:sldId id="335" r:id="rId51"/>
    <p:sldId id="337" r:id="rId52"/>
    <p:sldId id="338" r:id="rId53"/>
    <p:sldId id="339" r:id="rId54"/>
    <p:sldId id="341" r:id="rId55"/>
    <p:sldId id="342" r:id="rId56"/>
    <p:sldId id="343" r:id="rId57"/>
    <p:sldId id="344" r:id="rId58"/>
    <p:sldId id="291" r:id="rId59"/>
    <p:sldId id="345" r:id="rId60"/>
    <p:sldId id="300" r:id="rId61"/>
  </p:sldIdLst>
  <p:sldSz cx="7740650" cy="100441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D1DC461-BD92-40D3-B7B0-79CC5AD955C5}">
          <p14:sldIdLst>
            <p14:sldId id="367"/>
            <p14:sldId id="256"/>
          </p14:sldIdLst>
        </p14:section>
        <p14:section name="Sección sin título" id="{4AFF3625-69D3-4C96-8B0A-22D1BE0707D4}">
          <p14:sldIdLst>
            <p14:sldId id="258"/>
            <p14:sldId id="260"/>
            <p14:sldId id="301"/>
            <p14:sldId id="302"/>
            <p14:sldId id="366"/>
            <p14:sldId id="348"/>
            <p14:sldId id="349"/>
            <p14:sldId id="350"/>
            <p14:sldId id="352"/>
            <p14:sldId id="257"/>
            <p14:sldId id="303"/>
            <p14:sldId id="304"/>
            <p14:sldId id="262"/>
            <p14:sldId id="305"/>
            <p14:sldId id="306"/>
            <p14:sldId id="263"/>
            <p14:sldId id="353"/>
            <p14:sldId id="354"/>
            <p14:sldId id="355"/>
            <p14:sldId id="269"/>
            <p14:sldId id="311"/>
            <p14:sldId id="309"/>
            <p14:sldId id="308"/>
            <p14:sldId id="310"/>
            <p14:sldId id="307"/>
            <p14:sldId id="361"/>
            <p14:sldId id="329"/>
            <p14:sldId id="277"/>
            <p14:sldId id="319"/>
            <p14:sldId id="365"/>
            <p14:sldId id="316"/>
            <p14:sldId id="317"/>
            <p14:sldId id="279"/>
            <p14:sldId id="328"/>
            <p14:sldId id="331"/>
            <p14:sldId id="327"/>
            <p14:sldId id="326"/>
            <p14:sldId id="273"/>
            <p14:sldId id="285"/>
            <p14:sldId id="323"/>
            <p14:sldId id="324"/>
            <p14:sldId id="298"/>
            <p14:sldId id="332"/>
            <p14:sldId id="333"/>
            <p14:sldId id="334"/>
            <p14:sldId id="336"/>
            <p14:sldId id="286"/>
            <p14:sldId id="335"/>
            <p14:sldId id="337"/>
            <p14:sldId id="338"/>
            <p14:sldId id="339"/>
            <p14:sldId id="341"/>
            <p14:sldId id="342"/>
            <p14:sldId id="343"/>
            <p14:sldId id="344"/>
            <p14:sldId id="291"/>
            <p14:sldId id="34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22C"/>
    <a:srgbClr val="F5CCB5"/>
    <a:srgbClr val="FF9966"/>
    <a:srgbClr val="D09A6E"/>
    <a:srgbClr val="E19471"/>
    <a:srgbClr val="0D1389"/>
    <a:srgbClr val="090D5F"/>
    <a:srgbClr val="0D1391"/>
    <a:srgbClr val="090D63"/>
    <a:srgbClr val="2E6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716" autoAdjust="0"/>
  </p:normalViewPr>
  <p:slideViewPr>
    <p:cSldViewPr snapToGrid="0">
      <p:cViewPr>
        <p:scale>
          <a:sx n="66" d="100"/>
          <a:sy n="66" d="100"/>
        </p:scale>
        <p:origin x="17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746484" y="924061"/>
            <a:ext cx="4427652" cy="7658636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750" y="1608681"/>
            <a:ext cx="6551121" cy="6436826"/>
          </a:xfrm>
        </p:spPr>
        <p:txBody>
          <a:bodyPr anchor="ctr">
            <a:noAutofit/>
          </a:bodyPr>
          <a:lstStyle>
            <a:lvl1pPr algn="ctr">
              <a:defRPr sz="6349" spc="508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6323" y="8757033"/>
            <a:ext cx="5107974" cy="1087130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70" b="1" i="0" cap="all" spc="254" baseline="0">
                <a:solidFill>
                  <a:schemeClr val="tx2"/>
                </a:solidFill>
              </a:defRPr>
            </a:lvl1pPr>
            <a:lvl2pPr marL="290265" indent="0" algn="ctr">
              <a:buNone/>
              <a:defRPr sz="1270"/>
            </a:lvl2pPr>
            <a:lvl3pPr marL="580530" indent="0" algn="ctr">
              <a:buNone/>
              <a:defRPr sz="1143"/>
            </a:lvl3pPr>
            <a:lvl4pPr marL="870795" indent="0" algn="ctr">
              <a:buNone/>
              <a:defRPr sz="1016"/>
            </a:lvl4pPr>
            <a:lvl5pPr marL="1161059" indent="0" algn="ctr">
              <a:buNone/>
              <a:defRPr sz="1016"/>
            </a:lvl5pPr>
            <a:lvl6pPr marL="1451324" indent="0" algn="ctr">
              <a:buNone/>
              <a:defRPr sz="1016"/>
            </a:lvl6pPr>
            <a:lvl7pPr marL="1741589" indent="0" algn="ctr">
              <a:buNone/>
              <a:defRPr sz="1016"/>
            </a:lvl7pPr>
            <a:lvl8pPr marL="2031854" indent="0" algn="ctr">
              <a:buNone/>
              <a:defRPr sz="1016"/>
            </a:lvl8pPr>
            <a:lvl9pPr marL="2322119" indent="0" algn="ctr">
              <a:buNone/>
              <a:defRPr sz="1016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4750" y="9337713"/>
            <a:ext cx="1479131" cy="51035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54076" y="9337714"/>
            <a:ext cx="2612469" cy="5064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56739" y="9337714"/>
            <a:ext cx="1479131" cy="5064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46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246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38427" y="560036"/>
            <a:ext cx="1499988" cy="8202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8254" y="560036"/>
            <a:ext cx="4917918" cy="820225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178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570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1" y="0"/>
            <a:ext cx="1787002" cy="10044113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923" y="1572801"/>
            <a:ext cx="5197937" cy="5952985"/>
          </a:xfrm>
        </p:spPr>
        <p:txBody>
          <a:bodyPr anchor="b">
            <a:normAutofit/>
          </a:bodyPr>
          <a:lstStyle>
            <a:lvl1pPr>
              <a:defRPr sz="5333" spc="508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8923" y="7556932"/>
            <a:ext cx="4455374" cy="13930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70" b="1" i="0" cap="all" spc="254" baseline="0">
                <a:solidFill>
                  <a:schemeClr val="accent1"/>
                </a:solidFill>
              </a:defRPr>
            </a:lvl1pPr>
            <a:lvl2pPr marL="29026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2pPr>
            <a:lvl3pPr marL="580530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3pPr>
            <a:lvl4pPr marL="870795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4pPr>
            <a:lvl5pPr marL="1161059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5pPr>
            <a:lvl6pPr marL="1451324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6pPr>
            <a:lvl7pPr marL="1741589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7pPr>
            <a:lvl8pPr marL="2031854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8pPr>
            <a:lvl9pPr marL="2322119" indent="0">
              <a:buNone/>
              <a:defRPr sz="1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4870" y="9337713"/>
            <a:ext cx="948501" cy="51035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1656" y="9337714"/>
            <a:ext cx="2612469" cy="5064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12410" y="9337714"/>
            <a:ext cx="944450" cy="5064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Freeform 11"/>
          <p:cNvSpPr/>
          <p:nvPr/>
        </p:nvSpPr>
        <p:spPr bwMode="auto">
          <a:xfrm>
            <a:off x="555142" y="0"/>
            <a:ext cx="1045190" cy="10044113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1" y="0"/>
            <a:ext cx="1787002" cy="10044113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2659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255" y="3348037"/>
            <a:ext cx="3042075" cy="5301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0657" y="3348037"/>
            <a:ext cx="3042075" cy="5301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2474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55" y="558009"/>
            <a:ext cx="6458605" cy="218738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287" y="3221548"/>
            <a:ext cx="3057557" cy="92639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524" b="1" cap="all" spc="127" baseline="0">
                <a:solidFill>
                  <a:schemeClr val="tx2"/>
                </a:solidFill>
              </a:defRPr>
            </a:lvl1pPr>
            <a:lvl2pPr marL="290265" indent="0">
              <a:buNone/>
              <a:defRPr sz="1270" b="1"/>
            </a:lvl2pPr>
            <a:lvl3pPr marL="580530" indent="0">
              <a:buNone/>
              <a:defRPr sz="1143" b="1"/>
            </a:lvl3pPr>
            <a:lvl4pPr marL="870795" indent="0">
              <a:buNone/>
              <a:defRPr sz="1016" b="1"/>
            </a:lvl4pPr>
            <a:lvl5pPr marL="1161059" indent="0">
              <a:buNone/>
              <a:defRPr sz="1016" b="1"/>
            </a:lvl5pPr>
            <a:lvl6pPr marL="1451324" indent="0">
              <a:buNone/>
              <a:defRPr sz="1016" b="1"/>
            </a:lvl6pPr>
            <a:lvl7pPr marL="1741589" indent="0">
              <a:buNone/>
              <a:defRPr sz="1016" b="1"/>
            </a:lvl7pPr>
            <a:lvl8pPr marL="2031854" indent="0">
              <a:buNone/>
              <a:defRPr sz="1016" b="1"/>
            </a:lvl8pPr>
            <a:lvl9pPr marL="2322119" indent="0">
              <a:buNone/>
              <a:defRPr sz="101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287" y="4260622"/>
            <a:ext cx="3057557" cy="43884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11812" y="3221548"/>
            <a:ext cx="3057557" cy="92639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524" b="1" cap="all" spc="127" baseline="0">
                <a:solidFill>
                  <a:schemeClr val="tx2"/>
                </a:solidFill>
              </a:defRPr>
            </a:lvl1pPr>
            <a:lvl2pPr marL="290265" indent="0">
              <a:buNone/>
              <a:defRPr sz="1270" b="1"/>
            </a:lvl2pPr>
            <a:lvl3pPr marL="580530" indent="0">
              <a:buNone/>
              <a:defRPr sz="1143" b="1"/>
            </a:lvl3pPr>
            <a:lvl4pPr marL="870795" indent="0">
              <a:buNone/>
              <a:defRPr sz="1016" b="1"/>
            </a:lvl4pPr>
            <a:lvl5pPr marL="1161059" indent="0">
              <a:buNone/>
              <a:defRPr sz="1016" b="1"/>
            </a:lvl5pPr>
            <a:lvl6pPr marL="1451324" indent="0">
              <a:buNone/>
              <a:defRPr sz="1016" b="1"/>
            </a:lvl6pPr>
            <a:lvl7pPr marL="1741589" indent="0">
              <a:buNone/>
              <a:defRPr sz="1016" b="1"/>
            </a:lvl7pPr>
            <a:lvl8pPr marL="2031854" indent="0">
              <a:buNone/>
              <a:defRPr sz="1016" b="1"/>
            </a:lvl8pPr>
            <a:lvl9pPr marL="2322119" indent="0">
              <a:buNone/>
              <a:defRPr sz="101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11812" y="4260622"/>
            <a:ext cx="3057557" cy="43884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822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837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135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4691761" y="0"/>
            <a:ext cx="3048889" cy="10044113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689" y="669609"/>
            <a:ext cx="1963171" cy="17526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524" b="1" i="0" cap="all" spc="19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28" y="1347969"/>
            <a:ext cx="3909954" cy="7301130"/>
          </a:xfrm>
        </p:spPr>
        <p:txBody>
          <a:bodyPr/>
          <a:lstStyle>
            <a:lvl1pPr>
              <a:defRPr sz="2032"/>
            </a:lvl1pPr>
            <a:lvl2pPr>
              <a:defRPr sz="1778"/>
            </a:lvl2pPr>
            <a:lvl3pPr>
              <a:defRPr sz="1524"/>
            </a:lvl3pPr>
            <a:lvl4pPr>
              <a:defRPr sz="1270"/>
            </a:lvl4pPr>
            <a:lvl5pPr>
              <a:defRPr sz="1270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93689" y="2550332"/>
            <a:ext cx="1963171" cy="609876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16"/>
              </a:spcBef>
              <a:buNone/>
              <a:defRPr sz="1185" baseline="0">
                <a:solidFill>
                  <a:schemeClr val="bg2"/>
                </a:solidFill>
              </a:defRPr>
            </a:lvl1pPr>
            <a:lvl2pPr marL="290265" indent="0">
              <a:buNone/>
              <a:defRPr sz="889"/>
            </a:lvl2pPr>
            <a:lvl3pPr marL="580530" indent="0">
              <a:buNone/>
              <a:defRPr sz="762"/>
            </a:lvl3pPr>
            <a:lvl4pPr marL="870795" indent="0">
              <a:buNone/>
              <a:defRPr sz="635"/>
            </a:lvl4pPr>
            <a:lvl5pPr marL="1161059" indent="0">
              <a:buNone/>
              <a:defRPr sz="635"/>
            </a:lvl5pPr>
            <a:lvl6pPr marL="1451324" indent="0">
              <a:buNone/>
              <a:defRPr sz="635"/>
            </a:lvl6pPr>
            <a:lvl7pPr marL="1741589" indent="0">
              <a:buNone/>
              <a:defRPr sz="635"/>
            </a:lvl7pPr>
            <a:lvl8pPr marL="2031854" indent="0">
              <a:buNone/>
              <a:defRPr sz="635"/>
            </a:lvl8pPr>
            <a:lvl9pPr marL="2322119" indent="0">
              <a:buNone/>
              <a:defRPr sz="63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5728" y="9337713"/>
            <a:ext cx="783052" cy="510352"/>
          </a:xfrm>
        </p:spPr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35580" y="9337714"/>
            <a:ext cx="2210821" cy="506447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13202" y="9337714"/>
            <a:ext cx="782481" cy="506447"/>
          </a:xfrm>
        </p:spPr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795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9971" y="2"/>
            <a:ext cx="4670030" cy="10044112"/>
          </a:xfrm>
        </p:spPr>
        <p:txBody>
          <a:bodyPr anchor="t"/>
          <a:lstStyle>
            <a:lvl1pPr marL="0" indent="0">
              <a:buNone/>
              <a:defRPr sz="2032"/>
            </a:lvl1pPr>
            <a:lvl2pPr marL="290265" indent="0">
              <a:buNone/>
              <a:defRPr sz="1778"/>
            </a:lvl2pPr>
            <a:lvl3pPr marL="580530" indent="0">
              <a:buNone/>
              <a:defRPr sz="1524"/>
            </a:lvl3pPr>
            <a:lvl4pPr marL="870795" indent="0">
              <a:buNone/>
              <a:defRPr sz="1270"/>
            </a:lvl4pPr>
            <a:lvl5pPr marL="1161059" indent="0">
              <a:buNone/>
              <a:defRPr sz="1270"/>
            </a:lvl5pPr>
            <a:lvl6pPr marL="1451324" indent="0">
              <a:buNone/>
              <a:defRPr sz="1270"/>
            </a:lvl6pPr>
            <a:lvl7pPr marL="1741589" indent="0">
              <a:buNone/>
              <a:defRPr sz="1270"/>
            </a:lvl7pPr>
            <a:lvl8pPr marL="2031854" indent="0">
              <a:buNone/>
              <a:defRPr sz="1270"/>
            </a:lvl8pPr>
            <a:lvl9pPr marL="2322119" indent="0">
              <a:buNone/>
              <a:defRPr sz="127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4691761" y="0"/>
            <a:ext cx="3048889" cy="10044113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688" y="669608"/>
            <a:ext cx="1963172" cy="175262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524" b="1" i="0" spc="19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93688" y="2550332"/>
            <a:ext cx="1963172" cy="609876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16"/>
              </a:spcBef>
              <a:buNone/>
              <a:defRPr sz="1185" baseline="0">
                <a:solidFill>
                  <a:schemeClr val="bg2"/>
                </a:solidFill>
              </a:defRPr>
            </a:lvl1pPr>
            <a:lvl2pPr marL="290265" indent="0">
              <a:buNone/>
              <a:defRPr sz="889"/>
            </a:lvl2pPr>
            <a:lvl3pPr marL="580530" indent="0">
              <a:buNone/>
              <a:defRPr sz="762"/>
            </a:lvl3pPr>
            <a:lvl4pPr marL="870795" indent="0">
              <a:buNone/>
              <a:defRPr sz="635"/>
            </a:lvl4pPr>
            <a:lvl5pPr marL="1161059" indent="0">
              <a:buNone/>
              <a:defRPr sz="635"/>
            </a:lvl5pPr>
            <a:lvl6pPr marL="1451324" indent="0">
              <a:buNone/>
              <a:defRPr sz="635"/>
            </a:lvl6pPr>
            <a:lvl7pPr marL="1741589" indent="0">
              <a:buNone/>
              <a:defRPr sz="635"/>
            </a:lvl7pPr>
            <a:lvl8pPr marL="2031854" indent="0">
              <a:buNone/>
              <a:defRPr sz="635"/>
            </a:lvl8pPr>
            <a:lvl9pPr marL="2322119" indent="0">
              <a:buNone/>
              <a:defRPr sz="63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6299" y="9337713"/>
            <a:ext cx="782481" cy="510352"/>
          </a:xfrm>
        </p:spPr>
        <p:txBody>
          <a:bodyPr/>
          <a:lstStyle/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35580" y="9337714"/>
            <a:ext cx="2210821" cy="506447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02952" y="9337714"/>
            <a:ext cx="802051" cy="506447"/>
          </a:xfrm>
        </p:spPr>
        <p:txBody>
          <a:bodyPr/>
          <a:lstStyle/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06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4685" y="560035"/>
            <a:ext cx="6462175" cy="2185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685" y="3348041"/>
            <a:ext cx="6462175" cy="526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4685" y="9337713"/>
            <a:ext cx="1479131" cy="51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F47E31-8960-4AF4-B819-9519638979F9}" type="datetimeFigureOut">
              <a:rPr lang="es-CO" smtClean="0"/>
              <a:t>26/07/2023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4091" y="9337714"/>
            <a:ext cx="2612469" cy="506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66836" y="9337714"/>
            <a:ext cx="1790024" cy="506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632000C-3E37-4695-BA1E-7151CFDD181A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Rectangle 11"/>
          <p:cNvSpPr/>
          <p:nvPr/>
        </p:nvSpPr>
        <p:spPr>
          <a:xfrm>
            <a:off x="756068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7560680" y="0"/>
            <a:ext cx="179970" cy="10044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574869" cy="10044113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819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580530" rtl="0" eaLnBrk="1" latinLnBrk="0" hangingPunct="1">
        <a:lnSpc>
          <a:spcPct val="90000"/>
        </a:lnSpc>
        <a:spcBef>
          <a:spcPct val="0"/>
        </a:spcBef>
        <a:buNone/>
        <a:defRPr sz="4317" kern="1200" cap="all" spc="12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3510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Arial" panose="020B0604020202020204" pitchFamily="34" charset="0"/>
        <a:buChar char="•"/>
        <a:defRPr sz="169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80530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Gill Sans MT" panose="020B0502020104020203" pitchFamily="34" charset="0"/>
        <a:buChar char="–"/>
        <a:defRPr sz="152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7550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Arial" panose="020B0604020202020204" pitchFamily="34" charset="0"/>
        <a:buChar char="•"/>
        <a:defRPr sz="1354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54569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Gill Sans MT" panose="020B0502020104020203" pitchFamily="34" charset="0"/>
        <a:buChar char="–"/>
        <a:defRPr sz="11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41589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Arial" panose="020B0604020202020204" pitchFamily="34" charset="0"/>
        <a:buChar char="•"/>
        <a:defRPr sz="11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128609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Gill Sans MT" panose="020B0502020104020203" pitchFamily="34" charset="0"/>
        <a:buChar char="–"/>
        <a:defRPr sz="11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515629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Arial" panose="020B0604020202020204" pitchFamily="34" charset="0"/>
        <a:buChar char="•"/>
        <a:defRPr sz="11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902649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Gill Sans MT" panose="020B0502020104020203" pitchFamily="34" charset="0"/>
        <a:buChar char="–"/>
        <a:defRPr sz="1185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289668" indent="-193510" algn="l" defTabSz="580530" rtl="0" eaLnBrk="1" latinLnBrk="0" hangingPunct="1">
        <a:lnSpc>
          <a:spcPct val="110000"/>
        </a:lnSpc>
        <a:spcBef>
          <a:spcPts val="593"/>
        </a:spcBef>
        <a:buClr>
          <a:schemeClr val="tx2"/>
        </a:buClr>
        <a:buFont typeface="Arial" panose="020B0604020202020204" pitchFamily="34" charset="0"/>
        <a:buChar char="•"/>
        <a:defRPr sz="1185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1pPr>
      <a:lvl2pPr marL="290265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2pPr>
      <a:lvl3pPr marL="580530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3pPr>
      <a:lvl4pPr marL="870795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4pPr>
      <a:lvl5pPr marL="1161059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5pPr>
      <a:lvl6pPr marL="1451324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6pPr>
      <a:lvl7pPr marL="1741589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7pPr>
      <a:lvl8pPr marL="2031854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8pPr>
      <a:lvl9pPr marL="2322119" algn="l" defTabSz="580530" rtl="0" eaLnBrk="1" latinLnBrk="0" hangingPunct="1">
        <a:defRPr sz="11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4.wdp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mailto:j.vasquez.distribuidora@Gmail.com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E8D04-449A-A62B-A476-71FEF00BB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" y="1306513"/>
            <a:ext cx="7740650" cy="5175567"/>
          </a:xfrm>
        </p:spPr>
        <p:txBody>
          <a:bodyPr/>
          <a:lstStyle/>
          <a:p>
            <a:r>
              <a:rPr lang="es-CO" sz="4500" dirty="0">
                <a:latin typeface="Microgramma D OT Extended" panose="02000000000000000000" pitchFamily="50" charset="0"/>
              </a:rPr>
              <a:t>VASQUEZ DISTRIBUCIONES</a:t>
            </a:r>
            <a:br>
              <a:rPr lang="es-CO" sz="4500" dirty="0">
                <a:latin typeface="Microgramma D OT Extended" panose="02000000000000000000" pitchFamily="50" charset="0"/>
              </a:rPr>
            </a:br>
            <a:r>
              <a:rPr lang="es-CO" sz="4500" dirty="0">
                <a:latin typeface="Microgramma D OT Extended" panose="02000000000000000000" pitchFamily="50" charset="0"/>
              </a:rPr>
              <a:t>Y</a:t>
            </a:r>
            <a:br>
              <a:rPr lang="es-CO" sz="4500" dirty="0">
                <a:latin typeface="Microgramma D OT Extended" panose="02000000000000000000" pitchFamily="50" charset="0"/>
              </a:rPr>
            </a:br>
            <a:r>
              <a:rPr lang="es-CO" sz="4500" dirty="0">
                <a:latin typeface="Microgramma D OT Extended" panose="02000000000000000000" pitchFamily="50" charset="0"/>
              </a:rPr>
              <a:t>CONSULTORIA</a:t>
            </a:r>
          </a:p>
        </p:txBody>
      </p:sp>
      <p:pic>
        <p:nvPicPr>
          <p:cNvPr id="4" name="Imagen 3" descr="Forma, Flecha&#10;&#10;Descripción generada automáticamente">
            <a:extLst>
              <a:ext uri="{FF2B5EF4-FFF2-40B4-BE49-F238E27FC236}">
                <a16:creationId xmlns:a16="http://schemas.microsoft.com/office/drawing/2014/main" id="{482AF5E7-66EC-DFDF-435C-87EABC98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16" y="5265896"/>
            <a:ext cx="4607196" cy="33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7" b="1157"/>
          <a:stretch/>
        </p:blipFill>
        <p:spPr>
          <a:xfrm>
            <a:off x="-33175" y="0"/>
            <a:ext cx="7773825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4294967295"/>
          </p:nvPr>
        </p:nvSpPr>
        <p:spPr>
          <a:xfrm>
            <a:off x="5045075" y="956270"/>
            <a:ext cx="2695575" cy="3087728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Telas Lafayette, visual textil, fabricato etc.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Color 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4673600" y="7016075"/>
            <a:ext cx="3187700" cy="296612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PANTALON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negro a cuadros blancos.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Pretina anatómica.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Corte levanta cola.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Dos bolsillos.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Bota recta.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Bolsillo traseros ribete.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4050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40650" cy="100441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texto 8"/>
          <p:cNvSpPr>
            <a:spLocks noGrp="1"/>
          </p:cNvSpPr>
          <p:nvPr>
            <p:ph type="body" idx="1"/>
          </p:nvPr>
        </p:nvSpPr>
        <p:spPr>
          <a:xfrm>
            <a:off x="4914900" y="1403549"/>
            <a:ext cx="2982192" cy="3618508"/>
          </a:xfrm>
        </p:spPr>
        <p:txBody>
          <a:bodyPr>
            <a:normAutofit/>
          </a:bodyPr>
          <a:lstStyle/>
          <a:p>
            <a:pPr lvl="2"/>
            <a:r>
              <a:rPr lang="es-MX" sz="17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</a:t>
            </a:r>
            <a:r>
              <a:rPr lang="es-MX" sz="1300" b="1" cap="none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comertex</a:t>
            </a: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</a:t>
            </a:r>
            <a:r>
              <a:rPr lang="es-MX" sz="1300" b="1" cap="none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Fabricat</a:t>
            </a: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blanco.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corta.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Cuello corbata..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Metidos negros.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b="1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  <a:endParaRPr lang="es-CO" sz="1300" b="1" cap="none" dirty="0">
              <a:solidFill>
                <a:schemeClr val="bg1"/>
              </a:solidFill>
              <a:latin typeface="Microgramma D OT Extende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3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 b="2085"/>
          <a:stretch/>
        </p:blipFill>
        <p:spPr>
          <a:xfrm>
            <a:off x="0" y="0"/>
            <a:ext cx="7740650" cy="100441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texto 8"/>
          <p:cNvSpPr>
            <a:spLocks noGrp="1"/>
          </p:cNvSpPr>
          <p:nvPr>
            <p:ph type="body" idx="1"/>
          </p:nvPr>
        </p:nvSpPr>
        <p:spPr>
          <a:xfrm>
            <a:off x="4902200" y="7205441"/>
            <a:ext cx="2825750" cy="2787872"/>
          </a:xfrm>
        </p:spPr>
        <p:txBody>
          <a:bodyPr>
            <a:normAutofit fontScale="92500" lnSpcReduction="10000"/>
          </a:bodyPr>
          <a:lstStyle/>
          <a:p>
            <a:pPr lvl="2" defTabSz="774040">
              <a:spcBef>
                <a:spcPts val="847"/>
              </a:spcBef>
            </a:pPr>
            <a:r>
              <a:rPr lang="es-MX" sz="1700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FALDA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</a:t>
            </a:r>
            <a:r>
              <a:rPr lang="es-MX" sz="1200" cap="none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lafayette</a:t>
            </a: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Studio F, </a:t>
            </a:r>
            <a:r>
              <a:rPr lang="es-MX" sz="1200" cap="none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fabricato</a:t>
            </a: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entre otros.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corta.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Cuello bolívar con golas.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 marL="285750" indent="-285750" defTabSz="774040">
              <a:lnSpc>
                <a:spcPct val="110000"/>
              </a:lnSpc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  <a:endParaRPr lang="es-CO" sz="1200" cap="none" dirty="0">
              <a:solidFill>
                <a:schemeClr val="bg1"/>
              </a:solidFill>
              <a:latin typeface="Microgramma D OT Extended" panose="02000000000000000000" pitchFamily="50" charset="0"/>
            </a:endParaRPr>
          </a:p>
        </p:txBody>
      </p:sp>
      <p:sp>
        <p:nvSpPr>
          <p:cNvPr id="5" name="Marcador de texto 8"/>
          <p:cNvSpPr txBox="1">
            <a:spLocks/>
          </p:cNvSpPr>
          <p:nvPr/>
        </p:nvSpPr>
        <p:spPr>
          <a:xfrm>
            <a:off x="5067300" y="457200"/>
            <a:ext cx="2476983" cy="263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774040" rtl="0" eaLnBrk="1" latinLnBrk="0" hangingPunct="1">
              <a:lnSpc>
                <a:spcPct val="90000"/>
              </a:lnSpc>
              <a:spcBef>
                <a:spcPts val="847"/>
              </a:spcBef>
              <a:buFont typeface="Arial" panose="020B0604020202020204" pitchFamily="34" charset="0"/>
              <a:buNone/>
              <a:defRPr sz="20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7020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69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4040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5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1059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8079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35099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22119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09139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96158" indent="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None/>
              <a:defRPr sz="135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MX" sz="1700" b="1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visual textil, </a:t>
            </a:r>
            <a:r>
              <a:rPr lang="es-MX" sz="1300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fabricato</a:t>
            </a: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corta con golas.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azul celeste.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</a:t>
            </a:r>
            <a:r>
              <a:rPr lang="es-MX" sz="1400" dirty="0">
                <a:latin typeface="Microgramma D OT Extended" panose="02000000000000000000" pitchFamily="50" charset="0"/>
              </a:rPr>
              <a:t>.</a:t>
            </a:r>
            <a:endParaRPr lang="es-CO" sz="1400" dirty="0">
              <a:latin typeface="Microgramma D OT Extende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1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3980" r="-188" b="7121"/>
          <a:stretch/>
        </p:blipFill>
        <p:spPr>
          <a:xfrm>
            <a:off x="0" y="-70019"/>
            <a:ext cx="7740650" cy="101141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texto 8"/>
          <p:cNvSpPr>
            <a:spLocks noGrp="1"/>
          </p:cNvSpPr>
          <p:nvPr>
            <p:ph type="body" idx="1"/>
          </p:nvPr>
        </p:nvSpPr>
        <p:spPr>
          <a:xfrm>
            <a:off x="43692" y="0"/>
            <a:ext cx="2966208" cy="3276600"/>
          </a:xfrm>
        </p:spPr>
        <p:txBody>
          <a:bodyPr>
            <a:noAutofit/>
          </a:bodyPr>
          <a:lstStyle/>
          <a:p>
            <a:pPr lvl="1" defTabSz="774040">
              <a:lnSpc>
                <a:spcPct val="120000"/>
              </a:lnSpc>
              <a:spcBef>
                <a:spcPts val="847"/>
              </a:spcBef>
            </a:pPr>
            <a:r>
              <a:rPr lang="es-MX" sz="1600" u="sng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 Lafayette, visual textil, Fabricato, entre otros.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Manga corta.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vino tinto.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Cuello corbata plisado.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 marL="193510" indent="-193510" defTabSz="774040">
              <a:spcBef>
                <a:spcPts val="847"/>
              </a:spcBef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  <a:endParaRPr lang="es-CO" sz="1200" cap="none" dirty="0">
              <a:solidFill>
                <a:schemeClr val="tx1"/>
              </a:solidFill>
              <a:latin typeface="Microgramma D OT Extended" panose="02000000000000000000" pitchFamily="50" charset="0"/>
            </a:endParaRPr>
          </a:p>
        </p:txBody>
      </p:sp>
      <p:sp>
        <p:nvSpPr>
          <p:cNvPr id="7" name="Marcador de contenido 6"/>
          <p:cNvSpPr txBox="1">
            <a:spLocks/>
          </p:cNvSpPr>
          <p:nvPr/>
        </p:nvSpPr>
        <p:spPr>
          <a:xfrm>
            <a:off x="5308600" y="7056318"/>
            <a:ext cx="2489777" cy="2862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3510" indent="-193510" algn="l" defTabSz="774040" rtl="0" eaLnBrk="1" latinLnBrk="0" hangingPunct="1">
              <a:lnSpc>
                <a:spcPct val="90000"/>
              </a:lnSpc>
              <a:spcBef>
                <a:spcPts val="847"/>
              </a:spcBef>
              <a:buFont typeface="Arial" panose="020B0604020202020204" pitchFamily="34" charset="0"/>
              <a:buChar char="•"/>
              <a:defRPr sz="23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053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20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5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6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456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158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860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562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0264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9668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FALDA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Telas Lafayette, Studio F, visual textil, Fabricato, entre otros.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Cintura anatómica.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Media pierna.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Frente en pliegos.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Cierre trasero plástico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Botón de plástico.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>
              <a:lnSpc>
                <a:spcPct val="100000"/>
              </a:lnSpc>
            </a:pPr>
            <a:endParaRPr lang="es-MX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419" r="2521" b="1632"/>
          <a:stretch/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texto 8"/>
          <p:cNvSpPr>
            <a:spLocks noGrp="1"/>
          </p:cNvSpPr>
          <p:nvPr>
            <p:ph type="body" idx="1"/>
          </p:nvPr>
        </p:nvSpPr>
        <p:spPr>
          <a:xfrm>
            <a:off x="0" y="312224"/>
            <a:ext cx="2755900" cy="3192976"/>
          </a:xfrm>
        </p:spPr>
        <p:txBody>
          <a:bodyPr>
            <a:noAutofit/>
          </a:bodyPr>
          <a:lstStyle/>
          <a:p>
            <a:pPr lvl="1"/>
            <a:r>
              <a:rPr lang="es-MX" sz="16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</a:t>
            </a:r>
            <a:r>
              <a:rPr lang="es-MX" sz="1200" cap="none" dirty="0" err="1">
                <a:solidFill>
                  <a:schemeClr val="bg1"/>
                </a:solidFill>
                <a:latin typeface="Microgramma D OT Extended" panose="02000000000000000000" pitchFamily="50" charset="0"/>
              </a:rPr>
              <a:t>comertex</a:t>
            </a: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, Fabricato, entre otros.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blanco.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corta.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Metidos negros.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cap="none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  <a:endParaRPr lang="es-CO" sz="1200" cap="none" dirty="0">
              <a:solidFill>
                <a:schemeClr val="bg1"/>
              </a:solidFill>
              <a:latin typeface="Microgramma D OT Extende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4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3404"/>
          <a:stretch/>
        </p:blipFill>
        <p:spPr>
          <a:xfrm>
            <a:off x="0" y="0"/>
            <a:ext cx="7740650" cy="100356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0" y="8450"/>
            <a:ext cx="2745162" cy="3162766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Cuellos triangulares.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Bolsillo ribete.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</a:t>
            </a: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atural.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Falda a la med</a:t>
            </a: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ida.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Excelentes ac</a:t>
            </a: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abados</a:t>
            </a:r>
            <a:r>
              <a:rPr lang="es-MX" sz="1200" dirty="0">
                <a:solidFill>
                  <a:schemeClr val="bg1"/>
                </a:solidFill>
              </a:rPr>
              <a:t>.</a:t>
            </a:r>
          </a:p>
          <a:p>
            <a:endParaRPr lang="es-MX" sz="1700" dirty="0"/>
          </a:p>
          <a:p>
            <a:endParaRPr lang="es-MX" sz="1700" dirty="0"/>
          </a:p>
          <a:p>
            <a:endParaRPr lang="es-MX" sz="17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5" name="Marcador de texto 8"/>
          <p:cNvSpPr txBox="1">
            <a:spLocks/>
          </p:cNvSpPr>
          <p:nvPr/>
        </p:nvSpPr>
        <p:spPr>
          <a:xfrm>
            <a:off x="5321300" y="5809207"/>
            <a:ext cx="2406650" cy="316276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lnSpc>
                <a:spcPct val="100000"/>
              </a:lnSpc>
              <a:buNone/>
            </a:pPr>
            <a:r>
              <a:rPr lang="es-MX" sz="1700" u="sng" dirty="0">
                <a:latin typeface="Microgramma D OT Extended" panose="02000000000000000000" pitchFamily="50" charset="0"/>
              </a:rPr>
              <a:t>BLAZER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Cuellos triangulares.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Pinzas delanteras.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Botones plásticos.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Bolsillo ribete.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Forro en seda natural.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Falda a la medida.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latin typeface="Microgramma D OT Extended" panose="02000000000000000000" pitchFamily="50" charset="0"/>
              </a:rPr>
              <a:t>Excelentes acabados</a:t>
            </a:r>
            <a:r>
              <a:rPr lang="es-MX" sz="1400" dirty="0"/>
              <a:t>.</a:t>
            </a:r>
          </a:p>
          <a:p>
            <a:pPr>
              <a:lnSpc>
                <a:spcPct val="100000"/>
              </a:lnSpc>
            </a:pPr>
            <a:endParaRPr lang="es-MX" sz="1400" dirty="0"/>
          </a:p>
          <a:p>
            <a:pPr>
              <a:lnSpc>
                <a:spcPct val="100000"/>
              </a:lnSpc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8981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" b="3641"/>
          <a:stretch/>
        </p:blipFill>
        <p:spPr>
          <a:xfrm>
            <a:off x="0" y="0"/>
            <a:ext cx="7740650" cy="100744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texto 8"/>
          <p:cNvSpPr txBox="1">
            <a:spLocks/>
          </p:cNvSpPr>
          <p:nvPr/>
        </p:nvSpPr>
        <p:spPr>
          <a:xfrm>
            <a:off x="254001" y="1017678"/>
            <a:ext cx="2292350" cy="64628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7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BLAZER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Bolsillo ribete.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Forro en seda natural.</a:t>
            </a:r>
          </a:p>
          <a:p>
            <a:pPr>
              <a:lnSpc>
                <a:spcPct val="10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Falda a la medida.</a:t>
            </a:r>
          </a:p>
          <a:p>
            <a:pPr marL="0" indent="0">
              <a:buNone/>
            </a:pPr>
            <a:endParaRPr lang="es-MX" sz="1400" dirty="0">
              <a:solidFill>
                <a:schemeClr val="bg1"/>
              </a:solidFill>
            </a:endParaRPr>
          </a:p>
          <a:p>
            <a:pPr marL="377967" lvl="1" indent="0">
              <a:lnSpc>
                <a:spcPct val="110000"/>
              </a:lnSpc>
              <a:buNone/>
            </a:pPr>
            <a:r>
              <a:rPr lang="es-MX" sz="1700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En tela seda.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Básica de tiras.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negro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Perlas decorativas.</a:t>
            </a:r>
          </a:p>
          <a:p>
            <a:pPr>
              <a:lnSpc>
                <a:spcPct val="110000"/>
              </a:lnSpc>
            </a:pPr>
            <a:endParaRPr lang="es-MX" sz="1300" dirty="0">
              <a:solidFill>
                <a:schemeClr val="bg1"/>
              </a:solidFill>
              <a:latin typeface="Microgramma D OT Extended" panose="02000000000000000000" pitchFamily="50" charset="0"/>
            </a:endParaRPr>
          </a:p>
          <a:p>
            <a:pPr marL="377967" lvl="1" indent="0">
              <a:lnSpc>
                <a:spcPct val="110000"/>
              </a:lnSpc>
              <a:buNone/>
            </a:pPr>
            <a:r>
              <a:rPr lang="es-MX" sz="1700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FALDA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Cintura anatómica.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Media pierna.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Cierre plástico.</a:t>
            </a:r>
          </a:p>
          <a:p>
            <a:pPr>
              <a:lnSpc>
                <a:spcPct val="110000"/>
              </a:lnSpc>
            </a:pPr>
            <a:r>
              <a:rPr lang="es-MX" sz="13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sz="1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86019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7740650" cy="10020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texto 8"/>
          <p:cNvSpPr txBox="1">
            <a:spLocks/>
          </p:cNvSpPr>
          <p:nvPr/>
        </p:nvSpPr>
        <p:spPr>
          <a:xfrm>
            <a:off x="5295900" y="3481576"/>
            <a:ext cx="2444750" cy="2767330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Bolsillo ribete.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natural.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Falda a la medida.</a:t>
            </a:r>
          </a:p>
          <a:p>
            <a:endParaRPr lang="es-MX" sz="1400" dirty="0">
              <a:latin typeface="Microgramma D OT Extended" panose="02000000000000000000" pitchFamily="50" charset="0"/>
            </a:endParaRPr>
          </a:p>
          <a:p>
            <a:endParaRPr lang="es-MX" sz="1400" dirty="0">
              <a:latin typeface="Microgramma D OT Extended" panose="02000000000000000000" pitchFamily="50" charset="0"/>
            </a:endParaRP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1082921" y="1398776"/>
            <a:ext cx="1805353" cy="15468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BLUSA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En tela seda.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Básica de tiras.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negro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Perlas decorativas</a:t>
            </a:r>
            <a:r>
              <a:rPr lang="es-MX" sz="14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7" name="Marcador de texto 8"/>
          <p:cNvSpPr txBox="1">
            <a:spLocks/>
          </p:cNvSpPr>
          <p:nvPr/>
        </p:nvSpPr>
        <p:spPr>
          <a:xfrm>
            <a:off x="5295900" y="6917435"/>
            <a:ext cx="2241550" cy="1731265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FALDA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Cintura anatómica.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Media pierna.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Cierre plástico.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50675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775069" cy="100441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texto 8"/>
          <p:cNvSpPr txBox="1">
            <a:spLocks/>
          </p:cNvSpPr>
          <p:nvPr/>
        </p:nvSpPr>
        <p:spPr>
          <a:xfrm>
            <a:off x="425841" y="381875"/>
            <a:ext cx="2431659" cy="2615326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forrado en tela.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natural.</a:t>
            </a:r>
            <a:endParaRPr lang="es-CO" sz="1400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A8F31980-D5FC-DC5C-4E49-4CDA51BE570B}"/>
              </a:ext>
            </a:extLst>
          </p:cNvPr>
          <p:cNvSpPr txBox="1">
            <a:spLocks/>
          </p:cNvSpPr>
          <p:nvPr/>
        </p:nvSpPr>
        <p:spPr>
          <a:xfrm>
            <a:off x="3581400" y="5918200"/>
            <a:ext cx="4930141" cy="4847273"/>
          </a:xfrm>
          <a:prstGeom prst="ellipse">
            <a:avLst/>
          </a:prstGeom>
          <a:solidFill>
            <a:srgbClr val="33CCCC">
              <a:alpha val="52000"/>
            </a:srgbClr>
          </a:solidFill>
          <a:effectLst>
            <a:outerShdw dir="3540000" sx="1000" sy="1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lIns="0" tIns="0" anchor="t" anchorCtr="1">
            <a:spAutoFit/>
          </a:bodyPr>
          <a:lstStyle>
            <a:lvl1pPr marL="193510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93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80530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524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67550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54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54569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18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741589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8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128609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18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515629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8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2902649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185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289668" indent="-193510" algn="l" defTabSz="580530" rtl="0" eaLnBrk="1" latinLnBrk="0" hangingPunct="1">
              <a:lnSpc>
                <a:spcPct val="110000"/>
              </a:lnSpc>
              <a:spcBef>
                <a:spcPts val="593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85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774040" lvl="2" indent="0">
              <a:lnSpc>
                <a:spcPct val="100000"/>
              </a:lnSpc>
              <a:buNone/>
            </a:pPr>
            <a:r>
              <a:rPr lang="es-MX" sz="1600" b="1" u="sng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PANTALÓN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 Lafayette, lino Studio F, Fabricato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gris.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Pretina anatómica.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Corte levanta cola.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Sin bolsillos.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Bota recta.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Cierre plástico.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28972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7740650" cy="10020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texto 8"/>
          <p:cNvSpPr txBox="1">
            <a:spLocks/>
          </p:cNvSpPr>
          <p:nvPr/>
        </p:nvSpPr>
        <p:spPr>
          <a:xfrm>
            <a:off x="121041" y="1766174"/>
            <a:ext cx="2469759" cy="2818921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forrado en tela.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natural.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4" name="Marcador de texto 8"/>
          <p:cNvSpPr txBox="1">
            <a:spLocks/>
          </p:cNvSpPr>
          <p:nvPr/>
        </p:nvSpPr>
        <p:spPr>
          <a:xfrm>
            <a:off x="5454652" y="2433643"/>
            <a:ext cx="2641600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PANTALON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lino Studio f, fabricato etc.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Sin bolsillos.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Cierre plástico.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75640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5120" y="2099257"/>
            <a:ext cx="7193280" cy="2397433"/>
          </a:xfrm>
        </p:spPr>
        <p:txBody>
          <a:bodyPr>
            <a:noAutofit/>
          </a:bodyPr>
          <a:lstStyle/>
          <a:p>
            <a:r>
              <a:rPr lang="es-MX" sz="7000" b="1" dirty="0">
                <a:latin typeface="Microgramma D OT Extended" panose="02000000000000000000" pitchFamily="50" charset="0"/>
              </a:rPr>
              <a:t>área ejecutiva</a:t>
            </a:r>
            <a:endParaRPr lang="es-CO" sz="7000" b="1" dirty="0">
              <a:latin typeface="Microgramma D OT Extended" panose="02000000000000000000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3120" y="4735648"/>
            <a:ext cx="6075679" cy="3676831"/>
          </a:xfrm>
        </p:spPr>
        <p:txBody>
          <a:bodyPr>
            <a:noAutofit/>
          </a:bodyPr>
          <a:lstStyle/>
          <a:p>
            <a:pPr algn="just"/>
            <a:r>
              <a:rPr lang="es-MX" sz="2800" cap="none" dirty="0">
                <a:latin typeface="Microgramma D OT Extended" panose="02000000000000000000" pitchFamily="50" charset="0"/>
              </a:rPr>
              <a:t>Prendas con excelente calidad en telas y acabados para el personal con diseños personalizados y con una gran variedad de colores, texturas y estampado.</a:t>
            </a:r>
            <a:endParaRPr lang="es-CO" sz="2800" cap="none" dirty="0">
              <a:latin typeface="Microgramma D OT Extende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9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"/>
          <a:stretch/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texto 8"/>
          <p:cNvSpPr txBox="1">
            <a:spLocks/>
          </p:cNvSpPr>
          <p:nvPr/>
        </p:nvSpPr>
        <p:spPr>
          <a:xfrm>
            <a:off x="-12700" y="740443"/>
            <a:ext cx="2336800" cy="2818921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forrado en tela.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natural.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4" name="Marcador de texto 8"/>
          <p:cNvSpPr txBox="1">
            <a:spLocks/>
          </p:cNvSpPr>
          <p:nvPr/>
        </p:nvSpPr>
        <p:spPr>
          <a:xfrm>
            <a:off x="5308600" y="5955337"/>
            <a:ext cx="2616200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PANTALÓN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lino Studio F,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Sin bolsillos.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Cierre plástico.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22311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4" r="13587"/>
          <a:stretch/>
        </p:blipFill>
        <p:spPr>
          <a:xfrm>
            <a:off x="1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texto 8"/>
          <p:cNvSpPr txBox="1">
            <a:spLocks/>
          </p:cNvSpPr>
          <p:nvPr/>
        </p:nvSpPr>
        <p:spPr>
          <a:xfrm>
            <a:off x="0" y="5578400"/>
            <a:ext cx="2488413" cy="2455674"/>
          </a:xfrm>
          <a:prstGeom prst="rect">
            <a:avLst/>
          </a:prstGeom>
        </p:spPr>
        <p:txBody>
          <a:bodyPr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BLAZER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Studio F, comertex,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Pinzas delanteras.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forrado en tela.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Forro en seda natural.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endParaRPr lang="es-CO" sz="1400" dirty="0"/>
          </a:p>
        </p:txBody>
      </p:sp>
      <p:sp>
        <p:nvSpPr>
          <p:cNvPr id="4" name="Marcador de texto 8"/>
          <p:cNvSpPr txBox="1">
            <a:spLocks/>
          </p:cNvSpPr>
          <p:nvPr/>
        </p:nvSpPr>
        <p:spPr>
          <a:xfrm>
            <a:off x="5036337" y="6818937"/>
            <a:ext cx="2697963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PANTALÓN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Tela Lafayette, lino Studio F, Fabricato, entre otros.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Color gris.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Sin bolsillos.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Cierre plástico.</a:t>
            </a:r>
          </a:p>
          <a:p>
            <a:r>
              <a:rPr lang="es-MX" sz="1200" dirty="0">
                <a:latin typeface="Microgramma D OT Extended" panose="02000000000000000000" pitchFamily="50" charset="0"/>
              </a:rPr>
              <a:t>Excelentes acabados</a:t>
            </a:r>
            <a:r>
              <a:rPr lang="es-MX" sz="1200" dirty="0"/>
              <a:t>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471713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292028" y="1177695"/>
            <a:ext cx="2311472" cy="4359506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CAMISA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Telas Lafayette, visual textil, fabricato etc.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Un bolsillo.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</a:t>
            </a:r>
          </a:p>
          <a:p>
            <a:endParaRPr lang="es-MX" sz="1200" dirty="0">
              <a:solidFill>
                <a:schemeClr val="bg1"/>
              </a:solidFill>
              <a:latin typeface="Microgramma D OT Extended" panose="02000000000000000000" pitchFamily="50" charset="0"/>
            </a:endParaRPr>
          </a:p>
          <a:p>
            <a:pPr marL="377967" lvl="1" indent="0">
              <a:buNone/>
            </a:pPr>
            <a:r>
              <a:rPr lang="es-MX" sz="16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CORBATA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seda.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Estampada a rayas.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Medida 145cm largo.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9cm ancho.</a:t>
            </a:r>
          </a:p>
          <a:p>
            <a:endParaRPr lang="es-MX" sz="1200" dirty="0"/>
          </a:p>
          <a:p>
            <a:r>
              <a:rPr lang="es-MX" sz="1200" dirty="0"/>
              <a:t>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067300" y="6903316"/>
            <a:ext cx="2400300" cy="2667404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>
              <a:buNone/>
            </a:pPr>
            <a:r>
              <a:rPr lang="es-MX" sz="1600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PANTALON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Telas Lafayette, visual textil, Fabricato, entre otros.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negro.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Dos bolsillos frontales.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plásticos.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Dos bolsillos traseros de ribete.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Bota recta.</a:t>
            </a:r>
          </a:p>
          <a:p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13551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125377" y="3726156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  <p:sp>
        <p:nvSpPr>
          <p:cNvPr id="5" name="Marcador de contenido 6"/>
          <p:cNvSpPr txBox="1">
            <a:spLocks/>
          </p:cNvSpPr>
          <p:nvPr/>
        </p:nvSpPr>
        <p:spPr>
          <a:xfrm>
            <a:off x="5504899" y="7439721"/>
            <a:ext cx="2118911" cy="205514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ZAPATOS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Cuero liso 100%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Suela antideslizante.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miel.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Forro badama.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Plantilla confort.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504899" y="4595557"/>
            <a:ext cx="2247962" cy="231768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25281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6"/>
          <p:cNvSpPr txBox="1">
            <a:spLocks/>
          </p:cNvSpPr>
          <p:nvPr/>
        </p:nvSpPr>
        <p:spPr>
          <a:xfrm>
            <a:off x="5326180" y="1489610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lino alessio de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3/4.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rosado.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  <p:sp>
        <p:nvSpPr>
          <p:cNvPr id="5" name="Marcador de contenido 6"/>
          <p:cNvSpPr txBox="1">
            <a:spLocks/>
          </p:cNvSpPr>
          <p:nvPr/>
        </p:nvSpPr>
        <p:spPr>
          <a:xfrm>
            <a:off x="5326180" y="4188170"/>
            <a:ext cx="2056788" cy="231768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Lino de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Azul petróleo.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326180" y="6957180"/>
            <a:ext cx="2118911" cy="205514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ZAPATOS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Cuero liso 100%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Suela antideslizante.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miel.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Forro badama.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Plantilla confort.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13863"/>
          <a:stretch/>
        </p:blipFill>
        <p:spPr>
          <a:xfrm>
            <a:off x="-1" y="-1"/>
            <a:ext cx="7766463" cy="100441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CBBB1C0D-7A23-74ED-7176-3FC204C045AC}"/>
              </a:ext>
            </a:extLst>
          </p:cNvPr>
          <p:cNvSpPr txBox="1">
            <a:spLocks/>
          </p:cNvSpPr>
          <p:nvPr/>
        </p:nvSpPr>
        <p:spPr>
          <a:xfrm>
            <a:off x="5504899" y="4595558"/>
            <a:ext cx="2247962" cy="2168100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dril.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Tipo clásico.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Cinco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semi tubo.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AE835E6-D7C8-BFAC-9B6D-FC126774285F}"/>
              </a:ext>
            </a:extLst>
          </p:cNvPr>
          <p:cNvSpPr txBox="1">
            <a:spLocks/>
          </p:cNvSpPr>
          <p:nvPr/>
        </p:nvSpPr>
        <p:spPr>
          <a:xfrm>
            <a:off x="542053" y="1897693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>
                <a:solidFill>
                  <a:schemeClr val="bg1"/>
                </a:solidFill>
              </a:rPr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Tela lino 100% nacional.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Studio F.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Un bolsillo en el pecho.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bg1"/>
                </a:solidFill>
              </a:rPr>
              <a:t>Excelentes acabados</a:t>
            </a:r>
          </a:p>
        </p:txBody>
      </p:sp>
    </p:spTree>
    <p:extLst>
      <p:ext uri="{BB962C8B-B14F-4D97-AF65-F5344CB8AC3E}">
        <p14:creationId xmlns:p14="http://schemas.microsoft.com/office/powerpoint/2010/main" val="23863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740649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530422" y="1487169"/>
            <a:ext cx="1824374" cy="379476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CHAQUETA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Bolsillo en el pecho, pañuelo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 con solapa.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Botones plásticos..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sz="1200" dirty="0"/>
          </a:p>
          <a:p>
            <a:pPr marL="0" indent="0">
              <a:buNone/>
            </a:pPr>
            <a:r>
              <a:rPr lang="es-MX" sz="1200" b="1" dirty="0"/>
              <a:t>CORBATA EN PICO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seda.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145 cm largo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434153" y="2780361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azul celeste.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  <p:sp>
        <p:nvSpPr>
          <p:cNvPr id="7" name="Marcador de contenido 6"/>
          <p:cNvSpPr txBox="1">
            <a:spLocks/>
          </p:cNvSpPr>
          <p:nvPr/>
        </p:nvSpPr>
        <p:spPr>
          <a:xfrm>
            <a:off x="5551405" y="5601849"/>
            <a:ext cx="1803391" cy="3071184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Drill,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aquí.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Botón y cierre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8" name="Marcador de contenido 6"/>
          <p:cNvSpPr txBox="1">
            <a:spLocks/>
          </p:cNvSpPr>
          <p:nvPr/>
        </p:nvSpPr>
        <p:spPr>
          <a:xfrm>
            <a:off x="920630" y="7645461"/>
            <a:ext cx="2118911" cy="205514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ZAPATOS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Cuero liso 100%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Suela antideslizante.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café.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Cordones..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Plantilla confort.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10407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/>
          <a:stretch/>
        </p:blipFill>
        <p:spPr>
          <a:xfrm>
            <a:off x="0" y="11951"/>
            <a:ext cx="7723774" cy="100740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882089" y="5501316"/>
            <a:ext cx="1803391" cy="195383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882089" y="1533207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  <p:sp>
        <p:nvSpPr>
          <p:cNvPr id="7" name="Marcador de contenido 6"/>
          <p:cNvSpPr txBox="1">
            <a:spLocks/>
          </p:cNvSpPr>
          <p:nvPr/>
        </p:nvSpPr>
        <p:spPr>
          <a:xfrm>
            <a:off x="5598729" y="5048978"/>
            <a:ext cx="2247962" cy="195383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sz="1200" dirty="0"/>
          </a:p>
        </p:txBody>
      </p:sp>
      <p:sp>
        <p:nvSpPr>
          <p:cNvPr id="9" name="Marcador de contenido 6"/>
          <p:cNvSpPr txBox="1">
            <a:spLocks/>
          </p:cNvSpPr>
          <p:nvPr/>
        </p:nvSpPr>
        <p:spPr>
          <a:xfrm>
            <a:off x="6002620" y="3813648"/>
            <a:ext cx="2247962" cy="1361060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CORBATA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seda.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Estampada a rayas.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Medida 145cm largo.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9cm ancho.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10" name="Marcador de contenido 6"/>
          <p:cNvSpPr txBox="1">
            <a:spLocks/>
          </p:cNvSpPr>
          <p:nvPr/>
        </p:nvSpPr>
        <p:spPr>
          <a:xfrm>
            <a:off x="873106" y="1375249"/>
            <a:ext cx="1824374" cy="285385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BLAZER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Bolsillo en el pecho, pañuelo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 con solapa.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1566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49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551405" y="331469"/>
            <a:ext cx="1824374" cy="285385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CHAQUETA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Bolsillo en el pecho, pañuelo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 con solapa.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Botones plásticos..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572388" y="6712896"/>
            <a:ext cx="1803391" cy="3071184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Drill,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aquí.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Botón y cierre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7" name="Marcador de contenido 6"/>
          <p:cNvSpPr txBox="1">
            <a:spLocks/>
          </p:cNvSpPr>
          <p:nvPr/>
        </p:nvSpPr>
        <p:spPr>
          <a:xfrm>
            <a:off x="5572388" y="3803869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azul celeste.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</p:spTree>
    <p:extLst>
      <p:ext uri="{BB962C8B-B14F-4D97-AF65-F5344CB8AC3E}">
        <p14:creationId xmlns:p14="http://schemas.microsoft.com/office/powerpoint/2010/main" val="3677559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" t="5703" r="569" b="4027"/>
          <a:stretch/>
        </p:blipFill>
        <p:spPr>
          <a:xfrm>
            <a:off x="-55084" y="0"/>
            <a:ext cx="7795734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551405" y="331469"/>
            <a:ext cx="1824374" cy="285385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CHAQUETA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gris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Bolsillo en el pecho, pañuelo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 con solapa.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Botones plásticos..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572388" y="6712896"/>
            <a:ext cx="1803391" cy="3071184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Drill,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aquí.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Botón y cierre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  <p:sp>
        <p:nvSpPr>
          <p:cNvPr id="7" name="Marcador de contenido 6"/>
          <p:cNvSpPr txBox="1">
            <a:spLocks/>
          </p:cNvSpPr>
          <p:nvPr/>
        </p:nvSpPr>
        <p:spPr>
          <a:xfrm>
            <a:off x="702932" y="7103249"/>
            <a:ext cx="1964602" cy="229047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Telas Lafayette, visual textil, fabricato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Color azul celeste.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</a:t>
            </a:r>
          </a:p>
        </p:txBody>
      </p:sp>
    </p:spTree>
    <p:extLst>
      <p:ext uri="{BB962C8B-B14F-4D97-AF65-F5344CB8AC3E}">
        <p14:creationId xmlns:p14="http://schemas.microsoft.com/office/powerpoint/2010/main" val="399682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33518" y="199950"/>
            <a:ext cx="6551121" cy="1498402"/>
          </a:xfrm>
        </p:spPr>
        <p:txBody>
          <a:bodyPr>
            <a:normAutofit fontScale="90000"/>
          </a:bodyPr>
          <a:lstStyle/>
          <a:p>
            <a:pPr algn="ctr"/>
            <a:br>
              <a:rPr lang="es-MX" sz="8900" dirty="0"/>
            </a:br>
            <a:br>
              <a:rPr lang="es-MX" sz="8900" dirty="0"/>
            </a:br>
            <a:br>
              <a:rPr lang="es-MX" sz="8900" dirty="0"/>
            </a:br>
            <a:br>
              <a:rPr lang="es-MX" sz="8900" dirty="0"/>
            </a:br>
            <a:br>
              <a:rPr lang="es-MX" sz="8900" dirty="0"/>
            </a:br>
            <a:br>
              <a:rPr lang="es-MX" sz="8900" dirty="0"/>
            </a:br>
            <a:r>
              <a:rPr lang="es-MX" sz="10700" b="1" dirty="0"/>
              <a:t>AREA COMERCIAL</a:t>
            </a:r>
            <a:br>
              <a:rPr lang="es-MX" b="1" dirty="0"/>
            </a:br>
            <a:endParaRPr lang="es-CO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55091" y="5818760"/>
            <a:ext cx="5107974" cy="1398903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s-MX" sz="3200" dirty="0"/>
              <a:t>Prendas con alta costuras, bordadas, estampadas creando para los comerciales de la empresa comodidad y clase.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926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1868" r="8555" b="4232"/>
          <a:stretch/>
        </p:blipFill>
        <p:spPr>
          <a:xfrm>
            <a:off x="0" y="-409414"/>
            <a:ext cx="7740650" cy="10453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5219700" y="540758"/>
            <a:ext cx="2176565" cy="3299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1200" b="1" dirty="0">
                <a:latin typeface="Microgramma D OT Extended" panose="02000000000000000000" pitchFamily="50" charset="0"/>
              </a:rPr>
              <a:t>      </a:t>
            </a:r>
            <a:r>
              <a:rPr lang="es-MX" sz="1600" b="1" u="sng" dirty="0"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Telas Lafayette, visual textil, fabricato etc.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Botones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8" name="Marcador de contenido 6"/>
          <p:cNvSpPr txBox="1">
            <a:spLocks/>
          </p:cNvSpPr>
          <p:nvPr/>
        </p:nvSpPr>
        <p:spPr>
          <a:xfrm>
            <a:off x="116111" y="5951107"/>
            <a:ext cx="2510974" cy="3008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3510" indent="-193510" algn="l" defTabSz="774040" rtl="0" eaLnBrk="1" latinLnBrk="0" hangingPunct="1">
              <a:lnSpc>
                <a:spcPct val="90000"/>
              </a:lnSpc>
              <a:spcBef>
                <a:spcPts val="847"/>
              </a:spcBef>
              <a:buFont typeface="Arial" panose="020B0604020202020204" pitchFamily="34" charset="0"/>
              <a:buChar char="•"/>
              <a:defRPr sz="23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053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20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5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6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456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158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860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562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0264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9668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MX" sz="1200" dirty="0">
                <a:latin typeface="Microgramma D OT Extended" panose="02000000000000000000" pitchFamily="50" charset="0"/>
              </a:rPr>
              <a:t>      </a:t>
            </a:r>
            <a:r>
              <a:rPr lang="es-MX" sz="1600" b="1" u="sng" dirty="0">
                <a:latin typeface="Microgramma D OT Extended" panose="02000000000000000000" pitchFamily="50" charset="0"/>
              </a:rPr>
              <a:t>FALDA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Telas Lafayette, Studio F, Visual Textil, Fabricato, entre otros.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Cintura anatómica.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Media pierna.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Frente en pliegos.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Cierre trasero plástico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Botón de plástico.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>
              <a:lnSpc>
                <a:spcPct val="100000"/>
              </a:lnSpc>
            </a:pPr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1863837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r="13993"/>
          <a:stretch/>
        </p:blipFill>
        <p:spPr>
          <a:xfrm>
            <a:off x="0" y="0"/>
            <a:ext cx="7733841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493610" y="985874"/>
            <a:ext cx="2190770" cy="187278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Lafayette, Lacost, fabricato.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" y="7788406"/>
            <a:ext cx="2455464" cy="2255707"/>
          </a:xfrm>
          <a:prstGeom prst="rect">
            <a:avLst/>
          </a:prstGeom>
        </p:spPr>
      </p:pic>
      <p:sp>
        <p:nvSpPr>
          <p:cNvPr id="12" name="Marcador de contenido 6"/>
          <p:cNvSpPr txBox="1">
            <a:spLocks/>
          </p:cNvSpPr>
          <p:nvPr/>
        </p:nvSpPr>
        <p:spPr>
          <a:xfrm>
            <a:off x="5345383" y="5574140"/>
            <a:ext cx="1989453" cy="248693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Indigo Jean de 08 oz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Corte levanta cola.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290142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2" t="3589" r="16171" b="406"/>
          <a:stretch/>
        </p:blipFill>
        <p:spPr>
          <a:xfrm>
            <a:off x="0" y="-69817"/>
            <a:ext cx="7740650" cy="101139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481002" y="1282577"/>
            <a:ext cx="2457450" cy="24129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CAMISETA POLO DAMA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Tela Polux de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Color Amarillo.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Metidos en cuello.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5" name="Marcador de contenido 6"/>
          <p:cNvSpPr txBox="1">
            <a:spLocks/>
          </p:cNvSpPr>
          <p:nvPr/>
        </p:nvSpPr>
        <p:spPr>
          <a:xfrm>
            <a:off x="5715001" y="6622021"/>
            <a:ext cx="1989453" cy="248693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Indigo Jean de 08 oz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Corte levanta cola.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15169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8"/>
          <p:cNvSpPr txBox="1">
            <a:spLocks/>
          </p:cNvSpPr>
          <p:nvPr/>
        </p:nvSpPr>
        <p:spPr>
          <a:xfrm>
            <a:off x="5285947" y="7185777"/>
            <a:ext cx="2190770" cy="1872785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Lafayette, Lacost, fabricato.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" b="1999"/>
          <a:stretch/>
        </p:blipFill>
        <p:spPr>
          <a:xfrm>
            <a:off x="0" y="-151201"/>
            <a:ext cx="7740650" cy="101953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3539F5C2-0041-E9EC-269A-0A826775AE0D}"/>
              </a:ext>
            </a:extLst>
          </p:cNvPr>
          <p:cNvSpPr txBox="1">
            <a:spLocks/>
          </p:cNvSpPr>
          <p:nvPr/>
        </p:nvSpPr>
        <p:spPr>
          <a:xfrm>
            <a:off x="5285947" y="445336"/>
            <a:ext cx="2457450" cy="24129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CAMISETA POLO DAMA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Tela lanilla nacional.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Cuello y puños en lanilla nacional.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308C6D54-B8CD-BF51-CC41-933FEA34F559}"/>
              </a:ext>
            </a:extLst>
          </p:cNvPr>
          <p:cNvSpPr txBox="1">
            <a:spLocks/>
          </p:cNvSpPr>
          <p:nvPr/>
        </p:nvSpPr>
        <p:spPr>
          <a:xfrm>
            <a:off x="5386605" y="4946456"/>
            <a:ext cx="1989453" cy="1093264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 PANTALON INDIGO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Licrado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Semi tubo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Pretina anatómica.</a:t>
            </a:r>
          </a:p>
        </p:txBody>
      </p:sp>
    </p:spTree>
    <p:extLst>
      <p:ext uri="{BB962C8B-B14F-4D97-AF65-F5344CB8AC3E}">
        <p14:creationId xmlns:p14="http://schemas.microsoft.com/office/powerpoint/2010/main" val="111448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"/>
          <a:stretch/>
        </p:blipFill>
        <p:spPr>
          <a:xfrm>
            <a:off x="0" y="0"/>
            <a:ext cx="7740650" cy="100653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texto 8"/>
          <p:cNvSpPr txBox="1">
            <a:spLocks/>
          </p:cNvSpPr>
          <p:nvPr/>
        </p:nvSpPr>
        <p:spPr>
          <a:xfrm>
            <a:off x="5623652" y="7849763"/>
            <a:ext cx="2457450" cy="24129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CAMISETA POLO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Lacost 220 gr.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gris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881641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721350" y="2475375"/>
            <a:ext cx="1993900" cy="24129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CAMISETA POLO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Lacost,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gris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5" name="Marcador de contenido 6"/>
          <p:cNvSpPr txBox="1">
            <a:spLocks/>
          </p:cNvSpPr>
          <p:nvPr/>
        </p:nvSpPr>
        <p:spPr>
          <a:xfrm flipH="1">
            <a:off x="5721350" y="5962390"/>
            <a:ext cx="1951620" cy="3405536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400" dirty="0"/>
              <a:t>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Indigo Jean de 14 oz, dril vulcano.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Cinco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pasta.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289584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6"/>
          <p:cNvSpPr txBox="1">
            <a:spLocks/>
          </p:cNvSpPr>
          <p:nvPr/>
        </p:nvSpPr>
        <p:spPr>
          <a:xfrm flipH="1">
            <a:off x="5351054" y="5824604"/>
            <a:ext cx="1951620" cy="3405536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400" dirty="0"/>
              <a:t>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Indigo Jean de 14 oz, dril vulcano.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Cinco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pasta.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7"/>
            <a:ext cx="7740650" cy="10036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5497FB2B-893E-E943-0CF7-3746101DD9F4}"/>
              </a:ext>
            </a:extLst>
          </p:cNvPr>
          <p:cNvSpPr txBox="1">
            <a:spLocks/>
          </p:cNvSpPr>
          <p:nvPr/>
        </p:nvSpPr>
        <p:spPr>
          <a:xfrm flipH="1">
            <a:off x="133350" y="6255881"/>
            <a:ext cx="2130878" cy="254298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400" b="1" dirty="0"/>
              <a:t>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Jean de 14 oz, nacional.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Tipo operativo.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costuras reforzadas.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azul jean. 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864524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r="9474" b="-309"/>
          <a:stretch/>
        </p:blipFill>
        <p:spPr>
          <a:xfrm>
            <a:off x="0" y="-45364"/>
            <a:ext cx="7740650" cy="100894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texto 8"/>
          <p:cNvSpPr txBox="1">
            <a:spLocks/>
          </p:cNvSpPr>
          <p:nvPr/>
        </p:nvSpPr>
        <p:spPr>
          <a:xfrm>
            <a:off x="0" y="178920"/>
            <a:ext cx="2225183" cy="213554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CAMISA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 Antifluido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azul oscuro y rojo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Cuello camisero.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Bolsillos con chapetas.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Botones de broches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Cremallera metálica.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6" name="Rectángulo 5"/>
          <p:cNvSpPr/>
          <p:nvPr/>
        </p:nvSpPr>
        <p:spPr>
          <a:xfrm>
            <a:off x="5637857" y="7098602"/>
            <a:ext cx="220322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PANTALON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 Antifluido Lafayette.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azul oscuro.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Cuatro bolsillos.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Cierre y botón plástico.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Bota recta.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3321720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3" y="-1"/>
            <a:ext cx="7743587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5927388" y="0"/>
            <a:ext cx="1964602" cy="23181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CAMISA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Telas antifluido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Manga corta.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rojo.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Cuello corbata.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Un bolsillo.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Metidos en cuello manga y pinzas blanco.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Bordada en el acho.</a:t>
            </a:r>
          </a:p>
          <a:p>
            <a:pPr marL="0" indent="0">
              <a:buNone/>
            </a:pPr>
            <a:endParaRPr lang="es-MX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MX" sz="1200" dirty="0"/>
          </a:p>
          <a:p>
            <a:pPr marL="0" indent="0">
              <a:buNone/>
            </a:pPr>
            <a:r>
              <a:rPr lang="es-MX" sz="1200" dirty="0"/>
              <a:t>.</a:t>
            </a:r>
          </a:p>
        </p:txBody>
      </p:sp>
      <p:sp>
        <p:nvSpPr>
          <p:cNvPr id="5" name="Marcador de contenido 6"/>
          <p:cNvSpPr txBox="1">
            <a:spLocks/>
          </p:cNvSpPr>
          <p:nvPr/>
        </p:nvSpPr>
        <p:spPr>
          <a:xfrm>
            <a:off x="6298116" y="7301423"/>
            <a:ext cx="1593874" cy="231768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Telas Lino de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negro.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Dos bolsillos traseros de ribete.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</a:t>
            </a:r>
            <a:r>
              <a:rPr lang="es-MX" sz="1200" dirty="0"/>
              <a:t>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-74143" y="0"/>
            <a:ext cx="2403231" cy="3083358"/>
          </a:xfrm>
          <a:prstGeom prst="rect">
            <a:avLst/>
          </a:prstGeom>
        </p:spPr>
        <p:txBody>
          <a:bodyPr>
            <a:normAutofit/>
          </a:bodyPr>
          <a:lstStyle>
            <a:lvl1pPr marL="193510" indent="-193510" algn="l" defTabSz="774040" rtl="0" eaLnBrk="1" latinLnBrk="0" hangingPunct="1">
              <a:lnSpc>
                <a:spcPct val="90000"/>
              </a:lnSpc>
              <a:spcBef>
                <a:spcPts val="847"/>
              </a:spcBef>
              <a:buFont typeface="Arial" panose="020B0604020202020204" pitchFamily="34" charset="0"/>
              <a:buChar char="•"/>
              <a:defRPr sz="23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053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20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50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6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456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158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860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562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02649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9668" indent="-193510" algn="l" defTabSz="774040" rtl="0" eaLnBrk="1" latinLnBrk="0" hangingPunct="1">
              <a:lnSpc>
                <a:spcPct val="90000"/>
              </a:lnSpc>
              <a:spcBef>
                <a:spcPts val="423"/>
              </a:spcBef>
              <a:buFont typeface="Arial" panose="020B0604020202020204" pitchFamily="34" charset="0"/>
              <a:buChar char="•"/>
              <a:defRPr sz="15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BLUSA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 antifluido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rojo.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Cuello corbata.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Pinzas delanteras.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Metidos blancos en cuello, manga y pinzas.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Bordada en el pecho</a:t>
            </a:r>
            <a:endParaRPr lang="es-CO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Marcador de texto 8"/>
          <p:cNvSpPr txBox="1">
            <a:spLocks/>
          </p:cNvSpPr>
          <p:nvPr/>
        </p:nvSpPr>
        <p:spPr>
          <a:xfrm>
            <a:off x="71206" y="7186918"/>
            <a:ext cx="1615926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</a:t>
            </a:r>
            <a:r>
              <a:rPr lang="es-MX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PANTALON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Tela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Color negro.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Pretina anatómica.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Corte levanta cola.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Dos bolsillos.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Bota recta.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69676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5" t="581" r="20697"/>
          <a:stretch/>
        </p:blipFill>
        <p:spPr>
          <a:xfrm>
            <a:off x="9754" y="-1"/>
            <a:ext cx="7730896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515467" y="463444"/>
            <a:ext cx="2225183" cy="140554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GORRA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liviano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Tipo beisbolera con visera.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rojo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s-MX" sz="1400" dirty="0"/>
          </a:p>
        </p:txBody>
      </p:sp>
      <p:sp>
        <p:nvSpPr>
          <p:cNvPr id="5" name="Marcador de texto 8"/>
          <p:cNvSpPr txBox="1">
            <a:spLocks/>
          </p:cNvSpPr>
          <p:nvPr/>
        </p:nvSpPr>
        <p:spPr>
          <a:xfrm>
            <a:off x="5718272" y="2882546"/>
            <a:ext cx="2225183" cy="241299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CAMISETA POLO DAMA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Tela Polux de Lafayette.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Color Amarillo.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Metidos en cuello.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Cuello y puños tejidos.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5782440" y="7557175"/>
            <a:ext cx="2317687" cy="248693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Indigo Jean de 08 oz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Dos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Botones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Corte levanta cola.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43417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740650" cy="100704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435598" y="955383"/>
            <a:ext cx="2225183" cy="140554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GORRA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liviano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Tipo beisbolera con visera.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rojo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s-MX" sz="1400" dirty="0"/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5628105" y="2513726"/>
            <a:ext cx="2225183" cy="213554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CAMISETA POLO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Lacost 220 gr.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corta.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gris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y puños tejidos con metidos amarillo.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7" name="Marcador de texto 8"/>
          <p:cNvSpPr txBox="1">
            <a:spLocks/>
          </p:cNvSpPr>
          <p:nvPr/>
        </p:nvSpPr>
        <p:spPr>
          <a:xfrm>
            <a:off x="5628105" y="4839635"/>
            <a:ext cx="2225183" cy="1469942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DELANTAL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Antifluido Nacional.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Tipo mico.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Amarre trasero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rojo</a:t>
            </a:r>
          </a:p>
          <a:p>
            <a:pPr marL="0" indent="0">
              <a:buNone/>
            </a:pPr>
            <a:endParaRPr lang="es-MX" sz="1400" dirty="0"/>
          </a:p>
        </p:txBody>
      </p:sp>
      <p:sp>
        <p:nvSpPr>
          <p:cNvPr id="8" name="Rectángulo 7"/>
          <p:cNvSpPr/>
          <p:nvPr/>
        </p:nvSpPr>
        <p:spPr>
          <a:xfrm>
            <a:off x="5537421" y="6681827"/>
            <a:ext cx="202153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dirty="0"/>
              <a:t>PANTALON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Tela dril liviano.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Color azul oscuro.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Cuatro bolsillos.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Cierre y botón plástico.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32902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19709" r="249" b="95"/>
          <a:stretch/>
        </p:blipFill>
        <p:spPr>
          <a:xfrm>
            <a:off x="0" y="0"/>
            <a:ext cx="7756649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Marcador de contenido 6"/>
          <p:cNvSpPr>
            <a:spLocks noGrp="1"/>
          </p:cNvSpPr>
          <p:nvPr>
            <p:ph idx="1"/>
          </p:nvPr>
        </p:nvSpPr>
        <p:spPr>
          <a:xfrm>
            <a:off x="116691" y="0"/>
            <a:ext cx="2283609" cy="3771900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431" b="1" u="sng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Telas Lafayette, visual textil, dril camisero, popelina </a:t>
            </a: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etc</a:t>
            </a: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azul celeste.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19" name="Marcador de texto 8"/>
          <p:cNvSpPr txBox="1">
            <a:spLocks/>
          </p:cNvSpPr>
          <p:nvPr/>
        </p:nvSpPr>
        <p:spPr>
          <a:xfrm>
            <a:off x="5486400" y="6442759"/>
            <a:ext cx="2270249" cy="3473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2" indent="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Pantalón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 Lafayette, </a:t>
            </a:r>
            <a:r>
              <a:rPr lang="es-MX" sz="1200" b="1" dirty="0">
                <a:latin typeface="Microgramma D OT Extended" panose="02000000000000000000" pitchFamily="50" charset="0"/>
              </a:rPr>
              <a:t>Studio f comertex, Lino Vértigo etc.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Color vino tinto.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Pretina anatómica.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Corte levanta cola.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Dos bolsillos.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Bota recta al tobillo.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Botones plásticos.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Bolsillo traseros ribete.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b="1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25872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94764" y="1658111"/>
            <a:ext cx="6551121" cy="3802691"/>
          </a:xfrm>
        </p:spPr>
        <p:txBody>
          <a:bodyPr>
            <a:noAutofit/>
          </a:bodyPr>
          <a:lstStyle/>
          <a:p>
            <a:pPr algn="ctr"/>
            <a:r>
              <a:rPr lang="es-MX" sz="9600" b="1" dirty="0"/>
              <a:t>AREA</a:t>
            </a:r>
            <a:r>
              <a:rPr lang="es-MX" sz="11500" b="1" dirty="0"/>
              <a:t> </a:t>
            </a:r>
            <a:r>
              <a:rPr lang="es-MX" sz="9600" b="1" dirty="0"/>
              <a:t>OPERATIVA</a:t>
            </a:r>
            <a:endParaRPr lang="es-CO" sz="115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80976" y="5022056"/>
            <a:ext cx="6164909" cy="3536729"/>
          </a:xfrm>
        </p:spPr>
        <p:txBody>
          <a:bodyPr>
            <a:noAutofit/>
          </a:bodyPr>
          <a:lstStyle/>
          <a:p>
            <a:pPr algn="just"/>
            <a:r>
              <a:rPr lang="es-MX" sz="2800" dirty="0"/>
              <a:t>Prendas confeccionas con excelente telas de excelente calidad, para el personal operativo de toda empresa, insumos adecuado, costuras garantizadas y perfectos acabados.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92065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t="-136" r="13779"/>
          <a:stretch/>
        </p:blipFill>
        <p:spPr>
          <a:xfrm>
            <a:off x="0" y="0"/>
            <a:ext cx="7740650" cy="100841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425949" y="4500008"/>
            <a:ext cx="2349880" cy="4334897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TRAJES DE MAYO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 Lafayette, nacional.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Blusa manga corta.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Pinzas delanteras.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Cuello en V.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Con metidos celeste.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azul rey.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r>
              <a:rPr lang="es-MX" sz="14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Estilo sudadera.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Cintura encauchada.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121791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 b="2373"/>
          <a:stretch/>
        </p:blipFill>
        <p:spPr>
          <a:xfrm>
            <a:off x="0" y="0"/>
            <a:ext cx="7740650" cy="100585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5808434" y="5847347"/>
            <a:ext cx="1932216" cy="4196766"/>
          </a:xfrm>
          <a:prstGeom prst="rect">
            <a:avLst/>
          </a:prstGeom>
          <a:solidFill>
            <a:srgbClr val="F5CCB5"/>
          </a:solidFill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>
                <a:solidFill>
                  <a:schemeClr val="bg2">
                    <a:lumMod val="10000"/>
                  </a:schemeClr>
                </a:solidFill>
              </a:rPr>
              <a:t>BLUSA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Tela Antifluido Lafayette estampado en círculos.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Blusa manga corta.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Cuello en V.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Pinzas delanteras.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Metidos en cuello.</a:t>
            </a:r>
          </a:p>
          <a:p>
            <a:pPr marL="0" indent="0">
              <a:buNone/>
            </a:pPr>
            <a:endParaRPr lang="es-MX" sz="14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s-MX" sz="1400" b="1" dirty="0">
                <a:solidFill>
                  <a:schemeClr val="bg2">
                    <a:lumMod val="10000"/>
                  </a:schemeClr>
                </a:solidFill>
              </a:rPr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Estilo sudadera.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Cintura encauchada.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Sin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Bota recta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</a:rPr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79380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5297237" y="3515932"/>
            <a:ext cx="2443413" cy="513867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BLUSA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blanco.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Blusa manga corta.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Cuello camisero en V.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bolsillos frontales.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Pinzas delanteras.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Metidos en cuello, pecho y bolsillos.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r>
              <a:rPr lang="es-MX" sz="14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Estilo sudadera.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Cintura encauchada.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09466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7" b="100000" l="2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" y="1389638"/>
            <a:ext cx="6891792" cy="865447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914216" y="1665962"/>
            <a:ext cx="2530442" cy="256925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 Lafayette, antifluido nacional, gabardina.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Camisa 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Metidos negros.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negros de plástico.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Pantalón encauchado.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105432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55" l="25273" r="71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50" r="28600"/>
          <a:stretch/>
        </p:blipFill>
        <p:spPr>
          <a:xfrm>
            <a:off x="2517729" y="174671"/>
            <a:ext cx="4659684" cy="9298415"/>
          </a:xfrm>
          <a:prstGeom prst="rect">
            <a:avLst/>
          </a:prstGeom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713799" y="2580362"/>
            <a:ext cx="2530442" cy="6363222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GORRO TIPO HONGO </a:t>
            </a:r>
          </a:p>
          <a:p>
            <a:pPr marL="0" indent="0">
              <a:buNone/>
            </a:pPr>
            <a:endParaRPr lang="es-MX" sz="1400" b="1" dirty="0"/>
          </a:p>
          <a:p>
            <a:pPr marL="0" indent="0">
              <a:buNone/>
            </a:pPr>
            <a:r>
              <a:rPr lang="es-MX" sz="1400" b="1" dirty="0"/>
              <a:t>CHAQUETA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 Lafayette, antifluido nacional, gabardina.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Camisa 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Metidos negros.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negros de plástico.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r>
              <a:rPr lang="es-MX" sz="1400" b="1" dirty="0"/>
              <a:t>MANDIL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Lafayette.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Tira de amarre atrás.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r>
              <a:rPr lang="es-MX" sz="1400" b="1" dirty="0"/>
              <a:t>PANTALON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Estilo sudadera.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Cintura encauchada.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MX" sz="1400" dirty="0"/>
          </a:p>
          <a:p>
            <a:pPr>
              <a:buFont typeface="Wingdings" panose="05000000000000000000" pitchFamily="2" charset="2"/>
              <a:buChar char="Ø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960446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8" b="87701" l="4167" r="33036">
                        <a14:foregroundMark x1="19841" y1="18316" x2="15476" y2="41176"/>
                        <a14:foregroundMark x1="13988" y1="21390" x2="12004" y2="41845"/>
                        <a14:foregroundMark x1="13492" y1="21390" x2="11012" y2="41176"/>
                        <a14:backgroundMark x1="19940" y1="52540" x2="20040" y2="6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5" t="5093" r="66503" b="12913"/>
          <a:stretch/>
        </p:blipFill>
        <p:spPr>
          <a:xfrm>
            <a:off x="1377863" y="263046"/>
            <a:ext cx="4684735" cy="9678355"/>
          </a:xfrm>
          <a:prstGeom prst="rect">
            <a:avLst/>
          </a:prstGeom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489401" y="2317315"/>
            <a:ext cx="2251249" cy="2569251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 Lafayette, antifluido nacional, gabardina.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Camisa 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Blancos de plástico.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Pantalón encauchado.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536320" y="5568808"/>
            <a:ext cx="1910326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b="1" dirty="0"/>
              <a:t>PANTALON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Estilo sudadera.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Cintura encauchada.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Dos bolsillos.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Bota recta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327827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" b="98167" l="2667" r="97889">
                        <a14:foregroundMark x1="71889" y1="3500" x2="73444" y2="44917"/>
                        <a14:foregroundMark x1="92444" y1="13333" x2="91778" y2="15333"/>
                        <a14:foregroundMark x1="24667" y1="19000" x2="35000" y2="19167"/>
                        <a14:backgroundMark x1="57000" y1="25500" x2="57000" y2="25500"/>
                        <a14:backgroundMark x1="63778" y1="29083" x2="63778" y2="29083"/>
                        <a14:backgroundMark x1="62667" y1="27000" x2="62667" y2="27000"/>
                        <a14:backgroundMark x1="55111" y1="19000" x2="55111" y2="1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0" y="1264537"/>
            <a:ext cx="6979252" cy="930566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890456" y="6445630"/>
            <a:ext cx="25479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b="1" dirty="0"/>
              <a:t>DELANTAL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antifluido, impermeable, plástico.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Cuerpo completo.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Color negro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838275" y="1264537"/>
            <a:ext cx="25479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b="1" dirty="0"/>
              <a:t>BANDANAS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antifluido, antifluido nacional.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negro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212280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5117" l="9735" r="936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559">
            <a:off x="816714" y="478251"/>
            <a:ext cx="5621562" cy="8490384"/>
          </a:xfrm>
          <a:prstGeom prst="rect">
            <a:avLst/>
          </a:prstGeom>
        </p:spPr>
      </p:pic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06D7A743-22F2-7F2E-D548-7AF598FA8107}"/>
              </a:ext>
            </a:extLst>
          </p:cNvPr>
          <p:cNvSpPr txBox="1">
            <a:spLocks/>
          </p:cNvSpPr>
          <p:nvPr/>
        </p:nvSpPr>
        <p:spPr>
          <a:xfrm>
            <a:off x="5070370" y="3643484"/>
            <a:ext cx="2047875" cy="2800859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b="1" dirty="0"/>
              <a:t>OVEROL EN TELA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dril nacional.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Cuello bolívar.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 con puño.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Peso de la tela 10,5 oz.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6 bolsillos con cierre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Cierre de pasta.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Deslizador en pasta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96352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59" l="6000" r="81333">
                        <a14:backgroundMark x1="65333" y1="47037" x2="65333" y2="47037"/>
                        <a14:backgroundMark x1="63778" y1="44815" x2="63778" y2="44815"/>
                        <a14:backgroundMark x1="66222" y1="45926" x2="66222" y2="4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136"/>
          <a:stretch/>
        </p:blipFill>
        <p:spPr>
          <a:xfrm>
            <a:off x="408423" y="626302"/>
            <a:ext cx="6465516" cy="8781922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Marcador de contenido 6"/>
          <p:cNvSpPr txBox="1">
            <a:spLocks/>
          </p:cNvSpPr>
          <p:nvPr/>
        </p:nvSpPr>
        <p:spPr>
          <a:xfrm>
            <a:off x="1049913" y="5564444"/>
            <a:ext cx="2047875" cy="275714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Tela Dril vulcano, jean, gabardina.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Costuras dobles.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Cremallera.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Bolsillos diagonales con cremallera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Cinta reflectiva de 2 cm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Elástico en la cintura 2cm.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Broches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2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418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2" r="6534"/>
          <a:stretch/>
        </p:blipFill>
        <p:spPr>
          <a:xfrm>
            <a:off x="0" y="0"/>
            <a:ext cx="7754587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1"/>
          </p:nvPr>
        </p:nvSpPr>
        <p:spPr>
          <a:xfrm>
            <a:off x="4137658" y="5295900"/>
            <a:ext cx="4498341" cy="4214813"/>
          </a:xfrm>
          <a:prstGeom prst="ellipse">
            <a:avLst/>
          </a:prstGeom>
          <a:solidFill>
            <a:srgbClr val="33CCCC">
              <a:alpha val="52000"/>
            </a:srgbClr>
          </a:solidFill>
          <a:effectLst>
            <a:outerShdw dir="3540000" sx="1000" sy="1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lIns="0" tIns="0" anchor="t" anchorCtr="1"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Telas Lafayette, visual textil, fabricato etc.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curuba 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Pliegues en el cuello.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Cuello bolivar.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b="1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2" name="Pentágono regular 1"/>
          <p:cNvSpPr/>
          <p:nvPr/>
        </p:nvSpPr>
        <p:spPr>
          <a:xfrm>
            <a:off x="4091940" y="-68580"/>
            <a:ext cx="45719" cy="685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60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85" l="1688" r="94416">
                        <a14:foregroundMark x1="45455" y1="10350" x2="46364" y2="9621"/>
                        <a14:foregroundMark x1="46364" y1="9184" x2="46753" y2="9038"/>
                        <a14:foregroundMark x1="47273" y1="6706" x2="45455" y2="7434"/>
                        <a14:backgroundMark x1="46234" y1="83382" x2="44675" y2="90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37" r="32892"/>
          <a:stretch/>
        </p:blipFill>
        <p:spPr>
          <a:xfrm>
            <a:off x="1290180" y="0"/>
            <a:ext cx="4504199" cy="9877857"/>
          </a:xfrm>
          <a:prstGeom prst="rect">
            <a:avLst/>
          </a:prstGeom>
        </p:spPr>
      </p:pic>
      <p:sp>
        <p:nvSpPr>
          <p:cNvPr id="4" name="Marcador de contenido 6"/>
          <p:cNvSpPr txBox="1">
            <a:spLocks/>
          </p:cNvSpPr>
          <p:nvPr/>
        </p:nvSpPr>
        <p:spPr>
          <a:xfrm>
            <a:off x="5035463" y="4584526"/>
            <a:ext cx="2267211" cy="369517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s-MX" sz="1400" dirty="0"/>
          </a:p>
          <a:p>
            <a:pPr marL="0" indent="0">
              <a:buNone/>
            </a:pPr>
            <a:r>
              <a:rPr lang="es-MX" sz="1400" b="1" dirty="0"/>
              <a:t>OVEROL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Dril vulcano.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Costuras dobles.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Cremallera.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Seis Bolsillos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bolsillos diagonales con chapetas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Elástico en la cintura 2cm.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Broches plásticos.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46861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0" b="91800" l="20000" r="85000">
                        <a14:foregroundMark x1="36000" y1="90000" x2="68600" y2="89200"/>
                        <a14:foregroundMark x1="75000" y1="86600" x2="76600" y2="90800"/>
                        <a14:foregroundMark x1="45800" y1="20000" x2="57800" y2="12400"/>
                        <a14:backgroundMark x1="38000" y1="20200" x2="39000" y2="35000"/>
                        <a14:backgroundMark x1="29000" y1="40800" x2="21800" y2="55800"/>
                        <a14:backgroundMark x1="60600" y1="11000" x2="82000" y2="61000"/>
                        <a14:backgroundMark x1="68600" y1="58200" x2="71400" y2="84400"/>
                        <a14:backgroundMark x1="36600" y1="56000" x2="33400" y2="6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8613" b="8951"/>
          <a:stretch/>
        </p:blipFill>
        <p:spPr>
          <a:xfrm>
            <a:off x="0" y="1449498"/>
            <a:ext cx="5637638" cy="8594615"/>
          </a:xfrm>
          <a:prstGeom prst="rect">
            <a:avLst/>
          </a:prstGeom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390435" y="1506350"/>
            <a:ext cx="2225183" cy="213554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Vulcano.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Amarillo.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camisero.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Bolsillos con chapetas.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Cremallera metálica.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168104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091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3" r="22370"/>
          <a:stretch/>
        </p:blipFill>
        <p:spPr>
          <a:xfrm>
            <a:off x="613775" y="981318"/>
            <a:ext cx="5073041" cy="9062795"/>
          </a:xfrm>
          <a:prstGeom prst="rect">
            <a:avLst/>
          </a:prstGeom>
        </p:spPr>
      </p:pic>
      <p:sp>
        <p:nvSpPr>
          <p:cNvPr id="5" name="Marcador de texto 8"/>
          <p:cNvSpPr txBox="1">
            <a:spLocks/>
          </p:cNvSpPr>
          <p:nvPr/>
        </p:nvSpPr>
        <p:spPr>
          <a:xfrm>
            <a:off x="5382154" y="2270658"/>
            <a:ext cx="2225183" cy="273997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CAMISA OBRERO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Vulcano.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Amarillo.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camisero.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Bolsillos con chapetas.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 flipH="1">
            <a:off x="5382154" y="5550294"/>
            <a:ext cx="1951620" cy="3405536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200" dirty="0"/>
              <a:t> </a:t>
            </a:r>
            <a:r>
              <a:rPr lang="es-MX" sz="1400" dirty="0"/>
              <a:t>PANTALON JEAN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Indigo Jean de 14 oz, dril vulcano.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Cinco bolsillos.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Botones pasta.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Tres costuras.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Bota recta.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Prelavados.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790875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9" y="2354893"/>
            <a:ext cx="5904173" cy="6263014"/>
          </a:xfrm>
          <a:prstGeom prst="rect">
            <a:avLst/>
          </a:prstGeom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720357" y="1468992"/>
            <a:ext cx="2225183" cy="273997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CAMISA DE OBRERO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Vulcano.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Naranja.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camisero.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Bolsillos con chapetas.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Cinta reflectiva de 3cm.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3120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500" r="90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54" y="1077238"/>
            <a:ext cx="7472395" cy="8966875"/>
          </a:xfrm>
          <a:prstGeom prst="rect">
            <a:avLst/>
          </a:prstGeom>
        </p:spPr>
      </p:pic>
      <p:sp>
        <p:nvSpPr>
          <p:cNvPr id="4" name="Marcador de texto 8"/>
          <p:cNvSpPr txBox="1">
            <a:spLocks/>
          </p:cNvSpPr>
          <p:nvPr/>
        </p:nvSpPr>
        <p:spPr>
          <a:xfrm>
            <a:off x="5720357" y="1468992"/>
            <a:ext cx="2225183" cy="273997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BATA OPERATIVA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Dril Vulcano.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Azul oscuro.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sport.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Cuatro Bolsillos.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780126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100000" l="10000" r="86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28" t="-1" r="22408" b="-1017"/>
          <a:stretch/>
        </p:blipFill>
        <p:spPr>
          <a:xfrm>
            <a:off x="826718" y="388270"/>
            <a:ext cx="5123145" cy="9430376"/>
          </a:xfrm>
          <a:prstGeom prst="rect">
            <a:avLst/>
          </a:prstGeom>
        </p:spPr>
      </p:pic>
      <p:sp>
        <p:nvSpPr>
          <p:cNvPr id="6" name="Marcador de texto 8"/>
          <p:cNvSpPr txBox="1">
            <a:spLocks/>
          </p:cNvSpPr>
          <p:nvPr/>
        </p:nvSpPr>
        <p:spPr>
          <a:xfrm>
            <a:off x="5720357" y="1468992"/>
            <a:ext cx="2225183" cy="273997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BATA MEDICA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Tela </a:t>
            </a:r>
            <a:r>
              <a:rPr lang="es-MX" sz="1400" dirty="0" err="1"/>
              <a:t>Dacron</a:t>
            </a:r>
            <a:r>
              <a:rPr lang="es-MX" sz="14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Manga larga.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Color Blanco.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Cuello sport.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Tres Bolsillos.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Botones plásticos.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04453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0547" y="1525217"/>
            <a:ext cx="6579553" cy="3496839"/>
          </a:xfrm>
        </p:spPr>
        <p:txBody>
          <a:bodyPr>
            <a:noAutofit/>
          </a:bodyPr>
          <a:lstStyle/>
          <a:p>
            <a:pPr algn="ctr"/>
            <a:r>
              <a:rPr lang="es-MX" sz="9600" b="1" dirty="0"/>
              <a:t>AREA DE SEGURIDAD</a:t>
            </a:r>
            <a:endParaRPr lang="es-CO" sz="9600" b="1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316336" y="5386008"/>
            <a:ext cx="5194192" cy="1380552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MX" sz="3200" dirty="0"/>
              <a:t>Implementos de seguridad con las normativas exigidas en cada uno de los elementos para el personal de su empresa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92155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6905" l="26563" r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1" t="2063" r="20444" b="3080"/>
          <a:stretch/>
        </p:blipFill>
        <p:spPr>
          <a:xfrm>
            <a:off x="178382" y="247348"/>
            <a:ext cx="4005312" cy="443300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51" b="96809" l="12766" r="861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71" r="12423"/>
          <a:stretch/>
        </p:blipFill>
        <p:spPr>
          <a:xfrm>
            <a:off x="2883499" y="4254465"/>
            <a:ext cx="4281390" cy="46765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5084523" y="1310196"/>
            <a:ext cx="2354580" cy="21219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BOTAS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Cuero liso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Suela de caucho antideslizante.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Puntera de seguridad en acero.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negro.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828384" y="6045059"/>
            <a:ext cx="2465962" cy="24534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BOTAS DIELECTRICAS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Cuero liso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Suela de caucho antideslizante.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Vulcanizada, ultraliviana.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Puntera de seguridad en acero.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Color negro.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084007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326" y1="46131" x2="19326" y2="51290"/>
                        <a14:foregroundMark x1="51241" y1="47193" x2="51241" y2="52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549558"/>
            <a:ext cx="3838361" cy="447632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61" l="0" r="99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88" y="5025884"/>
            <a:ext cx="3900339" cy="48855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Marcador de contenido 6"/>
          <p:cNvSpPr txBox="1">
            <a:spLocks/>
          </p:cNvSpPr>
          <p:nvPr/>
        </p:nvSpPr>
        <p:spPr>
          <a:xfrm>
            <a:off x="4648200" y="1265129"/>
            <a:ext cx="2341323" cy="2430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CHALECO REFLECTANTE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Tejido en hilo en malla 100% poliéster.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Cierre frontal con cremalleras.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Cinta reflectiva de 50cm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cintas horizontal.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sp>
        <p:nvSpPr>
          <p:cNvPr id="14" name="Marcador de contenido 6"/>
          <p:cNvSpPr txBox="1">
            <a:spLocks/>
          </p:cNvSpPr>
          <p:nvPr/>
        </p:nvSpPr>
        <p:spPr>
          <a:xfrm>
            <a:off x="1007365" y="6356454"/>
            <a:ext cx="2341323" cy="2430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CHALECO TIPO PERIODISTA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dril liviano.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Cierre frontal con cremalleras.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siete bolsillos con chapeta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Tres bolsillos con cremallera.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318483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4444" l="8163" r="95238">
                        <a14:backgroundMark x1="21542" y1="63778" x2="21542" y2="63778"/>
                        <a14:backgroundMark x1="80952" y1="63111" x2="82086" y2="6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8" t="2271" r="6989"/>
          <a:stretch/>
        </p:blipFill>
        <p:spPr>
          <a:xfrm>
            <a:off x="0" y="119789"/>
            <a:ext cx="4359058" cy="47095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95" b="99468" l="3901" r="96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09"/>
          <a:stretch/>
        </p:blipFill>
        <p:spPr>
          <a:xfrm>
            <a:off x="3093930" y="4359057"/>
            <a:ext cx="4373988" cy="51952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ador de contenido 6"/>
          <p:cNvSpPr txBox="1">
            <a:spLocks/>
          </p:cNvSpPr>
          <p:nvPr/>
        </p:nvSpPr>
        <p:spPr>
          <a:xfrm>
            <a:off x="4648200" y="1265129"/>
            <a:ext cx="2341323" cy="2430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CHALECO REFLECTANTE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Tejido en hilo en malla 100% poliéster.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Tipo peto.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 Cinta reflectiva de 20cm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Dos cintas verticales.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  <p:sp>
        <p:nvSpPr>
          <p:cNvPr id="6" name="Marcador de contenido 6"/>
          <p:cNvSpPr txBox="1">
            <a:spLocks/>
          </p:cNvSpPr>
          <p:nvPr/>
        </p:nvSpPr>
        <p:spPr>
          <a:xfrm>
            <a:off x="1007365" y="6356454"/>
            <a:ext cx="2341323" cy="2430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b="1" dirty="0"/>
              <a:t>CHALECO TIPO INGENIERO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Tela dril liviano.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Cierre frontal con cremalleras.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Cuatro bolsillos con chapeta y hebillas.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1400" dirty="0"/>
              <a:t>Excelentes acabados.</a:t>
            </a:r>
          </a:p>
        </p:txBody>
      </p:sp>
    </p:spTree>
    <p:extLst>
      <p:ext uri="{BB962C8B-B14F-4D97-AF65-F5344CB8AC3E}">
        <p14:creationId xmlns:p14="http://schemas.microsoft.com/office/powerpoint/2010/main" val="133766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212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4294967295"/>
          </p:nvPr>
        </p:nvSpPr>
        <p:spPr>
          <a:xfrm>
            <a:off x="0" y="606425"/>
            <a:ext cx="2695575" cy="3194050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Telas Lafayette, visual textil, fabricato etc.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4991100" y="6921500"/>
            <a:ext cx="2844800" cy="3202513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PANTALON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Color negro a cuadros blancos.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Dos bolsillos.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Bolsillo traseros ribete.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4127049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610" y="3886200"/>
            <a:ext cx="6676311" cy="1941398"/>
          </a:xfrm>
        </p:spPr>
        <p:txBody>
          <a:bodyPr>
            <a:normAutofit/>
          </a:bodyPr>
          <a:lstStyle/>
          <a:p>
            <a:pPr algn="ctr"/>
            <a:r>
              <a:rPr lang="es-CO" sz="2000" dirty="0">
                <a:latin typeface="+mn-lt"/>
              </a:rPr>
              <a:t>Calle 67B #27-47 piso 2 /La Salle </a:t>
            </a:r>
            <a:br>
              <a:rPr lang="es-CO" sz="2000" dirty="0">
                <a:latin typeface="+mn-lt"/>
              </a:rPr>
            </a:br>
            <a:r>
              <a:rPr lang="es-CO" sz="2000" dirty="0">
                <a:latin typeface="+mn-lt"/>
                <a:hlinkClick r:id="rId2"/>
              </a:rPr>
              <a:t>j.vasquez.distribuidora@Gmail.com</a:t>
            </a:r>
            <a:br>
              <a:rPr lang="es-CO" sz="2000" dirty="0">
                <a:latin typeface="+mn-lt"/>
              </a:rPr>
            </a:br>
            <a:r>
              <a:rPr lang="es-CO" sz="2000" dirty="0">
                <a:latin typeface="+mn-lt"/>
              </a:rPr>
              <a:t>Bucaramanga- Colombia </a:t>
            </a:r>
            <a:br>
              <a:rPr lang="es-CO" sz="2400" dirty="0">
                <a:latin typeface="+mn-lt"/>
              </a:rPr>
            </a:br>
            <a:r>
              <a:rPr lang="es-CO" sz="2000" dirty="0">
                <a:latin typeface="+mn-lt"/>
              </a:rPr>
              <a:t>3123411143- 6932080   </a:t>
            </a:r>
            <a:br>
              <a:rPr lang="es-CO" sz="2400" dirty="0"/>
            </a:b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75F8EA-D787-5B38-CA28-2FF4950796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28" y="5559426"/>
            <a:ext cx="2796794" cy="27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9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0650" cy="100381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4294967295"/>
          </p:nvPr>
        </p:nvSpPr>
        <p:spPr>
          <a:xfrm>
            <a:off x="0" y="321945"/>
            <a:ext cx="2921000" cy="3194050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Telas Lafayette, visual textil, Fabricato, entre otros.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Color 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tx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5181600" y="3675658"/>
            <a:ext cx="2679700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PANTALÓN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Color negro a cuadros blancos.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Dos bolsillos.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Bolsillo traseros ribete.</a:t>
            </a:r>
          </a:p>
          <a:p>
            <a:pPr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19681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5"/>
          <a:stretch/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4294967295"/>
          </p:nvPr>
        </p:nvSpPr>
        <p:spPr>
          <a:xfrm>
            <a:off x="5219700" y="269874"/>
            <a:ext cx="2695575" cy="3362325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Telas Lafayette, visual textil, Fabricato, entre otros.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Color 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304800" y="6400443"/>
            <a:ext cx="2895600" cy="3221396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PANTALON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Fabricato, entre otros.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Color negro a cuadros blancos.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Dos bolsillos.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Bolsillo traseros ribete.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01539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"/>
          <a:stretch/>
        </p:blipFill>
        <p:spPr>
          <a:xfrm>
            <a:off x="0" y="0"/>
            <a:ext cx="7740650" cy="10044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Marcador de contenido 6"/>
          <p:cNvSpPr>
            <a:spLocks noGrp="1"/>
          </p:cNvSpPr>
          <p:nvPr>
            <p:ph idx="4294967295"/>
          </p:nvPr>
        </p:nvSpPr>
        <p:spPr>
          <a:xfrm>
            <a:off x="4808537" y="161885"/>
            <a:ext cx="3006725" cy="2954357"/>
          </a:xfrm>
        </p:spPr>
        <p:txBody>
          <a:bodyPr>
            <a:noAutofit/>
          </a:bodyPr>
          <a:lstStyle/>
          <a:p>
            <a:pPr marL="387020" lvl="1" indent="0">
              <a:lnSpc>
                <a:spcPct val="100000"/>
              </a:lnSpc>
              <a:buNone/>
            </a:pPr>
            <a:r>
              <a:rPr lang="es-MX" sz="1600" b="1" u="sng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BLUSA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Telas Lafayette, visual textil, Fabricato, entre otros.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Manga larga.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Color 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Cuello corbata.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Pinzas delanteras, traseras.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Metidos en cuello y bajantes.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Botones perla negros de plásticos.</a:t>
            </a:r>
          </a:p>
          <a:p>
            <a:pPr>
              <a:lnSpc>
                <a:spcPct val="100000"/>
              </a:lnSpc>
            </a:pPr>
            <a:r>
              <a:rPr lang="es-MX" sz="1200" dirty="0">
                <a:solidFill>
                  <a:schemeClr val="bg1"/>
                </a:solidFill>
                <a:latin typeface="Microgramma D OT Extended" panose="02000000000000000000" pitchFamily="50" charset="0"/>
              </a:rPr>
              <a:t>Excelentes acabados.</a:t>
            </a: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266700" y="5483185"/>
            <a:ext cx="2692400" cy="3087728"/>
          </a:xfrm>
          <a:prstGeom prst="rect">
            <a:avLst/>
          </a:prstGeom>
        </p:spPr>
        <p:txBody>
          <a:bodyPr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67" lvl="1" indent="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  <a:buNone/>
            </a:pPr>
            <a:r>
              <a:rPr lang="es-MX" sz="1600" u="sng" dirty="0">
                <a:latin typeface="Microgramma D OT Extended" panose="02000000000000000000" pitchFamily="50" charset="0"/>
              </a:rPr>
              <a:t>PANTALON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Tela Lafayette, Studio f comertex, fabricato etc.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Color negro a cuadros blancos.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Pretina anatómica.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Corte levanta cola.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Dos bolsillos.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Bota recta.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Botones plásticos.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Bolsillo traseros ribete.</a:t>
            </a:r>
          </a:p>
          <a:p>
            <a:pPr marL="193510" indent="-193510" defTabSz="580530">
              <a:lnSpc>
                <a:spcPct val="100000"/>
              </a:lnSpc>
              <a:spcBef>
                <a:spcPts val="593"/>
              </a:spcBef>
              <a:buClr>
                <a:schemeClr val="tx2"/>
              </a:buClr>
            </a:pPr>
            <a:r>
              <a:rPr lang="es-MX" sz="1200" dirty="0">
                <a:latin typeface="Microgramma D OT Extended" panose="02000000000000000000" pitchFamily="50" charset="0"/>
              </a:rPr>
              <a:t>Excelentes acabados.</a:t>
            </a:r>
          </a:p>
          <a:p>
            <a:pPr marL="0" indent="0"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481977497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5042</TotalTime>
  <Words>3416</Words>
  <Application>Microsoft Office PowerPoint</Application>
  <PresentationFormat>Personalizado</PresentationFormat>
  <Paragraphs>922</Paragraphs>
  <Slides>60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6" baseType="lpstr">
      <vt:lpstr>Arial</vt:lpstr>
      <vt:lpstr>Gill Sans MT</vt:lpstr>
      <vt:lpstr>Impact</vt:lpstr>
      <vt:lpstr>Microgramma D OT Extended</vt:lpstr>
      <vt:lpstr>Wingdings</vt:lpstr>
      <vt:lpstr>Distintivo</vt:lpstr>
      <vt:lpstr>VASQUEZ DISTRIBUCIONES Y CONSULTORIA</vt:lpstr>
      <vt:lpstr>área ejecutiva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AREA COMERCIAL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AREA OPERATIVA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AREA DE SEGURIDAD</vt:lpstr>
      <vt:lpstr>Presentación de PowerPoint</vt:lpstr>
      <vt:lpstr>Presentación de PowerPoint</vt:lpstr>
      <vt:lpstr>Presentación de PowerPoint</vt:lpstr>
      <vt:lpstr>Calle 67B #27-47 piso 2 /La Salle  j.vasquez.distribuidora@Gmail.com Bucaramanga- Colombia  3123411143- 6932080    </vt:lpstr>
    </vt:vector>
  </TitlesOfParts>
  <Company>TuSoft.org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Liliana Adarme Adarme</dc:creator>
  <cp:lastModifiedBy>MARLON JAHER ALDANA PEREZ</cp:lastModifiedBy>
  <cp:revision>256</cp:revision>
  <dcterms:created xsi:type="dcterms:W3CDTF">2019-01-28T14:17:30Z</dcterms:created>
  <dcterms:modified xsi:type="dcterms:W3CDTF">2023-07-27T04:10:50Z</dcterms:modified>
</cp:coreProperties>
</file>